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17DB-0415-4E15-A73B-CB44D5549D13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00A-CDBD-4CAF-8FDE-F41B72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ld"/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17DB-0415-4E15-A73B-CB44D5549D13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00A-CDBD-4CAF-8FDE-F41B72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17DB-0415-4E15-A73B-CB44D5549D13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00A-CDBD-4CAF-8FDE-F41B72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17DB-0415-4E15-A73B-CB44D5549D13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00A-CDBD-4CAF-8FDE-F41B72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17DB-0415-4E15-A73B-CB44D5549D13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00A-CDBD-4CAF-8FDE-F41B72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ld"/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17DB-0415-4E15-A73B-CB44D5549D13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00A-CDBD-4CAF-8FDE-F41B72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17DB-0415-4E15-A73B-CB44D5549D13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00A-CDBD-4CAF-8FDE-F41B72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17DB-0415-4E15-A73B-CB44D5549D13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C2E00A-CDBD-4CAF-8FDE-F41B725552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17DB-0415-4E15-A73B-CB44D5549D13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00A-CDBD-4CAF-8FDE-F41B72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17DB-0415-4E15-A73B-CB44D5549D13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2C2E00A-CDBD-4CAF-8FDE-F41B72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C7817DB-0415-4E15-A73B-CB44D5549D13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E00A-CDBD-4CAF-8FDE-F41B72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7817DB-0415-4E15-A73B-CB44D5549D13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2C2E00A-CDBD-4CAF-8FDE-F41B72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trips dir="ld"/>
    <p:sndAc>
      <p:stSnd>
        <p:snd r:embed="rId13" name="drumroll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7470648" cy="1944216"/>
          </a:xfrm>
        </p:spPr>
        <p:txBody>
          <a:bodyPr>
            <a:normAutofit fontScale="90000"/>
          </a:bodyPr>
          <a:lstStyle/>
          <a:p>
            <a:r>
              <a:rPr lang="ru-RU" sz="8900" dirty="0" smtClean="0"/>
              <a:t>Задачи в стихах</a:t>
            </a:r>
            <a:br>
              <a:rPr lang="ru-RU" sz="8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Математика 1 класс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numeracy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6867" y="3068960"/>
            <a:ext cx="3597133" cy="3645024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9079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Забежал щенок в курятник,</a:t>
            </a:r>
            <a:br>
              <a:rPr lang="ru-RU" b="1" dirty="0" smtClean="0"/>
            </a:br>
            <a:r>
              <a:rPr lang="ru-RU" b="1" dirty="0" smtClean="0"/>
              <a:t>Разогнал всех петухов.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Три</a:t>
            </a:r>
            <a:r>
              <a:rPr lang="ru-RU" b="1" dirty="0" smtClean="0"/>
              <a:t> взлетели на насест,</a:t>
            </a:r>
            <a:br>
              <a:rPr lang="ru-RU" b="1" dirty="0" smtClean="0"/>
            </a:br>
            <a:r>
              <a:rPr lang="ru-RU" b="1" dirty="0" smtClean="0"/>
              <a:t>А </a:t>
            </a:r>
            <a:r>
              <a:rPr lang="ru-RU" b="1" dirty="0" smtClean="0">
                <a:solidFill>
                  <a:srgbClr val="FF0000"/>
                </a:solidFill>
              </a:rPr>
              <a:t>один</a:t>
            </a:r>
            <a:r>
              <a:rPr lang="ru-RU" b="1" dirty="0" smtClean="0"/>
              <a:t> в кадушку влез,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Два</a:t>
            </a:r>
            <a:r>
              <a:rPr lang="ru-RU" b="1" dirty="0" smtClean="0"/>
              <a:t> – в раскрытое окно.</a:t>
            </a:r>
            <a:br>
              <a:rPr lang="ru-RU" b="1" dirty="0" smtClean="0"/>
            </a:br>
            <a:r>
              <a:rPr lang="ru-RU" b="1" dirty="0" smtClean="0"/>
              <a:t>Сколько было их всего?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0_6fcb8_8e041e87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2992" y="3501008"/>
            <a:ext cx="3501008" cy="3501008"/>
          </a:xfrm>
          <a:prstGeom prst="rect">
            <a:avLst/>
          </a:prstGeom>
        </p:spPr>
      </p:pic>
      <p:pic>
        <p:nvPicPr>
          <p:cNvPr id="8" name="Рисунок 7" descr="ee8c6a19f908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816" y="4365104"/>
            <a:ext cx="1114278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ee8c6a19f908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653136"/>
            <a:ext cx="1114278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ee8c6a19f908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476672"/>
            <a:ext cx="1114278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ee8c6a19f908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988840"/>
            <a:ext cx="1114278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strips dir="l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314920"/>
          </a:xfrm>
        </p:spPr>
        <p:txBody>
          <a:bodyPr>
            <a:normAutofit/>
          </a:bodyPr>
          <a:lstStyle/>
          <a:p>
            <a:r>
              <a:rPr lang="ru-RU" b="1" dirty="0" smtClean="0"/>
              <a:t>Дружно муравьи живут</a:t>
            </a:r>
            <a:br>
              <a:rPr lang="ru-RU" b="1" dirty="0" smtClean="0"/>
            </a:br>
            <a:r>
              <a:rPr lang="ru-RU" b="1" dirty="0" smtClean="0"/>
              <a:t>И без дела не снуют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Три</a:t>
            </a:r>
            <a:r>
              <a:rPr lang="ru-RU" b="1" dirty="0" smtClean="0"/>
              <a:t> несут былинку,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Два</a:t>
            </a:r>
            <a:r>
              <a:rPr lang="ru-RU" b="1" dirty="0" smtClean="0"/>
              <a:t> несут травинку, 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Пять</a:t>
            </a:r>
            <a:r>
              <a:rPr lang="ru-RU" b="1" dirty="0" smtClean="0"/>
              <a:t> несут иголки.</a:t>
            </a:r>
            <a:br>
              <a:rPr lang="ru-RU" b="1" dirty="0" smtClean="0"/>
            </a:br>
            <a:r>
              <a:rPr lang="ru-RU" b="1" dirty="0" smtClean="0"/>
              <a:t>Сколько их под ёлкой?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8" name="Рисунок 7" descr="9f406eea7198306d522167eaa6193b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365104"/>
            <a:ext cx="1807894" cy="2194783"/>
          </a:xfrm>
          <a:prstGeom prst="triangle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f_47f5ec1d1341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620688"/>
            <a:ext cx="1009692" cy="1427585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f_47f5ec1d1341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060848"/>
            <a:ext cx="1057086" cy="1494595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f_47f5ec1d1341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725144"/>
            <a:ext cx="1057086" cy="1494595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f_47f5ec1d1341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5085184"/>
            <a:ext cx="985078" cy="13927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f_47f5ec1d1341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5363405"/>
            <a:ext cx="1057086" cy="1494595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strips dir="l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7470648" cy="3960440"/>
          </a:xfrm>
        </p:spPr>
        <p:txBody>
          <a:bodyPr/>
          <a:lstStyle/>
          <a:p>
            <a:r>
              <a:rPr lang="ru-RU" b="1" dirty="0" smtClean="0"/>
              <a:t>Ветер дунул, лист сорвал.</a:t>
            </a:r>
            <a:br>
              <a:rPr lang="ru-RU" b="1" dirty="0" smtClean="0"/>
            </a:br>
            <a:r>
              <a:rPr lang="ru-RU" b="1" dirty="0" smtClean="0"/>
              <a:t>И ещё один упал.</a:t>
            </a:r>
            <a:br>
              <a:rPr lang="ru-RU" b="1" dirty="0" smtClean="0"/>
            </a:br>
            <a:r>
              <a:rPr lang="ru-RU" b="1" dirty="0" smtClean="0"/>
              <a:t>А потом упало пять.</a:t>
            </a:r>
            <a:br>
              <a:rPr lang="ru-RU" b="1" dirty="0" smtClean="0"/>
            </a:br>
            <a:r>
              <a:rPr lang="ru-RU" b="1" dirty="0" smtClean="0"/>
              <a:t>Кто их сможет сосчитать?</a:t>
            </a:r>
            <a:endParaRPr lang="ru-RU" b="1" dirty="0"/>
          </a:p>
        </p:txBody>
      </p:sp>
      <p:pic>
        <p:nvPicPr>
          <p:cNvPr id="3" name="Рисунок 2" descr="li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88640"/>
            <a:ext cx="2301577" cy="2195077"/>
          </a:xfrm>
          <a:prstGeom prst="rect">
            <a:avLst/>
          </a:prstGeom>
        </p:spPr>
      </p:pic>
      <p:pic>
        <p:nvPicPr>
          <p:cNvPr id="4" name="Рисунок 3" descr="li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2409081" cy="2297607"/>
          </a:xfrm>
          <a:prstGeom prst="rect">
            <a:avLst/>
          </a:prstGeom>
        </p:spPr>
      </p:pic>
      <p:pic>
        <p:nvPicPr>
          <p:cNvPr id="5" name="Рисунок 4" descr="li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844825"/>
            <a:ext cx="2483768" cy="2368838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7748336" cy="4896544"/>
          </a:xfrm>
        </p:spPr>
        <p:txBody>
          <a:bodyPr>
            <a:normAutofit/>
          </a:bodyPr>
          <a:lstStyle/>
          <a:p>
            <a:r>
              <a:rPr lang="ru-RU" b="1" dirty="0" smtClean="0"/>
              <a:t>Из лесу</a:t>
            </a:r>
            <a:br>
              <a:rPr lang="ru-RU" b="1" dirty="0" smtClean="0"/>
            </a:br>
            <a:r>
              <a:rPr lang="ru-RU" b="1" dirty="0" smtClean="0"/>
              <a:t>Пришла Татьяна.</a:t>
            </a:r>
            <a:br>
              <a:rPr lang="ru-RU" b="1" dirty="0" smtClean="0"/>
            </a:br>
            <a:r>
              <a:rPr lang="ru-RU" b="1" dirty="0" smtClean="0"/>
              <a:t>В кузовке её лежат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/>
              <a:t> опёнка, </a:t>
            </a:r>
            <a:r>
              <a:rPr lang="ru-RU" b="1" dirty="0" smtClean="0">
                <a:solidFill>
                  <a:srgbClr val="FF0000"/>
                </a:solidFill>
              </a:rPr>
              <a:t>5</a:t>
            </a:r>
            <a:r>
              <a:rPr lang="ru-RU" b="1" dirty="0" smtClean="0"/>
              <a:t> маслят,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Пара</a:t>
            </a:r>
            <a:r>
              <a:rPr lang="ru-RU" b="1" dirty="0" smtClean="0"/>
              <a:t> рыжиков румяных.</a:t>
            </a:r>
            <a:br>
              <a:rPr lang="ru-RU" b="1" dirty="0" smtClean="0"/>
            </a:br>
            <a:r>
              <a:rPr lang="ru-RU" b="1" dirty="0" smtClean="0"/>
              <a:t>Грибов сколько у Татьяны?</a:t>
            </a:r>
            <a:endParaRPr lang="ru-RU" b="1" dirty="0"/>
          </a:p>
        </p:txBody>
      </p:sp>
      <p:pic>
        <p:nvPicPr>
          <p:cNvPr id="3" name="Рисунок 2" descr="0_1a7c8_debce6a9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88640"/>
            <a:ext cx="3923928" cy="2942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strips dir="l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7748336" cy="639504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 нам весна опять пришла.</a:t>
            </a:r>
            <a:br>
              <a:rPr lang="ru-RU" sz="3200" b="1" dirty="0" smtClean="0"/>
            </a:br>
            <a:r>
              <a:rPr lang="ru-RU" sz="3200" b="1" dirty="0" smtClean="0"/>
              <a:t>Всем зверькам вставать пора.</a:t>
            </a:r>
            <a:br>
              <a:rPr lang="ru-RU" sz="3200" b="1" dirty="0" smtClean="0"/>
            </a:br>
            <a:r>
              <a:rPr lang="ru-RU" sz="3200" b="1" dirty="0" smtClean="0"/>
              <a:t>Вот проснулись, потянулись,</a:t>
            </a:r>
            <a:br>
              <a:rPr lang="ru-RU" sz="3200" b="1" dirty="0" smtClean="0"/>
            </a:br>
            <a:r>
              <a:rPr lang="ru-RU" sz="3200" b="1" dirty="0" smtClean="0"/>
              <a:t>С боку на бок повернулись</a:t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Три</a:t>
            </a:r>
            <a:r>
              <a:rPr lang="ru-RU" sz="3200" b="1" dirty="0" smtClean="0"/>
              <a:t> пушистых </a:t>
            </a:r>
            <a:r>
              <a:rPr lang="ru-RU" sz="3200" b="1" dirty="0" smtClean="0">
                <a:solidFill>
                  <a:srgbClr val="FF0000"/>
                </a:solidFill>
              </a:rPr>
              <a:t>медвежонка</a:t>
            </a:r>
            <a:r>
              <a:rPr lang="ru-RU" sz="3200" b="1" dirty="0" smtClean="0"/>
              <a:t>,</a:t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Два</a:t>
            </a:r>
            <a:r>
              <a:rPr lang="ru-RU" sz="3200" b="1" dirty="0" smtClean="0"/>
              <a:t> малюсеньких </a:t>
            </a:r>
            <a:r>
              <a:rPr lang="ru-RU" sz="3200" b="1" dirty="0" smtClean="0">
                <a:solidFill>
                  <a:srgbClr val="FF0000"/>
                </a:solidFill>
              </a:rPr>
              <a:t>ежонка</a:t>
            </a:r>
            <a:r>
              <a:rPr lang="ru-RU" sz="3200" b="1" dirty="0" smtClean="0"/>
              <a:t>,</a:t>
            </a:r>
            <a:br>
              <a:rPr lang="ru-RU" sz="3200" b="1" dirty="0" smtClean="0"/>
            </a:br>
            <a:r>
              <a:rPr lang="ru-RU" sz="3200" b="1" dirty="0" err="1" smtClean="0"/>
              <a:t>Толстячок-</a:t>
            </a:r>
            <a:r>
              <a:rPr lang="ru-RU" sz="3200" b="1" dirty="0" err="1" smtClean="0">
                <a:solidFill>
                  <a:srgbClr val="FF0000"/>
                </a:solidFill>
              </a:rPr>
              <a:t>бурундучок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 веселый </a:t>
            </a:r>
            <a:r>
              <a:rPr lang="ru-RU" sz="3200" b="1" dirty="0" err="1" smtClean="0">
                <a:solidFill>
                  <a:srgbClr val="FF0000"/>
                </a:solidFill>
              </a:rPr>
              <a:t>барсучок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smtClean="0"/>
              <a:t>Посчитайте всех зверей,</a:t>
            </a:r>
            <a:br>
              <a:rPr lang="ru-RU" sz="3200" b="1" dirty="0" smtClean="0"/>
            </a:br>
            <a:r>
              <a:rPr lang="ru-RU" sz="3200" b="1" dirty="0" smtClean="0"/>
              <a:t>Да при этом поскорей!</a:t>
            </a:r>
            <a:endParaRPr lang="ru-RU" sz="3200" b="1" dirty="0"/>
          </a:p>
        </p:txBody>
      </p:sp>
      <p:pic>
        <p:nvPicPr>
          <p:cNvPr id="3" name="Рисунок 2" descr="10628_foto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293096"/>
            <a:ext cx="3563888" cy="237592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5ef72ec4fe45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88640"/>
            <a:ext cx="2133600" cy="28575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toy04_15591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2492896"/>
            <a:ext cx="2042160" cy="2286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  <a:lumOff val="1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l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5472608" cy="6323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Сеть тяну, рыбу ловлю.</a:t>
            </a:r>
            <a:br>
              <a:rPr lang="ru-RU" dirty="0" smtClean="0"/>
            </a:br>
            <a:r>
              <a:rPr lang="ru-RU" dirty="0" smtClean="0"/>
              <a:t>Попало немало:</a:t>
            </a:r>
            <a:br>
              <a:rPr lang="ru-RU" dirty="0" smtClean="0"/>
            </a:br>
            <a:r>
              <a:rPr lang="ru-RU" sz="4900" dirty="0" smtClean="0">
                <a:solidFill>
                  <a:srgbClr val="FF0000"/>
                </a:solidFill>
              </a:rPr>
              <a:t>8 карасей, окунёк, </a:t>
            </a:r>
            <a:r>
              <a:rPr lang="ru-RU" sz="4900" dirty="0" err="1" smtClean="0">
                <a:solidFill>
                  <a:srgbClr val="FF0000"/>
                </a:solidFill>
              </a:rPr>
              <a:t>ершок</a:t>
            </a:r>
            <a:r>
              <a:rPr lang="ru-RU" sz="4900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Всех в котелок.</a:t>
            </a:r>
            <a:br>
              <a:rPr lang="ru-RU" dirty="0" smtClean="0"/>
            </a:br>
            <a:r>
              <a:rPr lang="ru-RU" dirty="0" smtClean="0"/>
              <a:t>Уху сварю, ребят угощу.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Сколько рыб я сварю?</a:t>
            </a:r>
            <a:endParaRPr lang="ru-RU" dirty="0"/>
          </a:p>
        </p:txBody>
      </p:sp>
      <p:pic>
        <p:nvPicPr>
          <p:cNvPr id="3" name="Рисунок 2" descr="prir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068960"/>
            <a:ext cx="2631176" cy="3613146"/>
          </a:xfrm>
          <a:prstGeom prst="rect">
            <a:avLst/>
          </a:prstGeom>
        </p:spPr>
      </p:pic>
      <p:pic>
        <p:nvPicPr>
          <p:cNvPr id="4" name="Рисунок 3" descr="prir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88640"/>
            <a:ext cx="2890680" cy="2087713"/>
          </a:xfrm>
          <a:prstGeom prst="rect">
            <a:avLst/>
          </a:prstGeom>
        </p:spPr>
      </p:pic>
      <p:pic>
        <p:nvPicPr>
          <p:cNvPr id="5" name="Рисунок 4" descr="82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844824"/>
            <a:ext cx="3421381" cy="2394967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35280" cy="62510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Решила старушка испечь ватрушки.</a:t>
            </a:r>
            <a:br>
              <a:rPr lang="ru-RU" sz="4000" b="1" dirty="0" smtClean="0"/>
            </a:br>
            <a:r>
              <a:rPr lang="ru-RU" sz="4000" b="1" dirty="0" smtClean="0"/>
              <a:t>Поставила тесто да печь растопила.</a:t>
            </a:r>
            <a:br>
              <a:rPr lang="ru-RU" sz="4000" b="1" dirty="0" smtClean="0"/>
            </a:br>
            <a:r>
              <a:rPr lang="ru-RU" sz="4000" b="1" dirty="0" smtClean="0"/>
              <a:t>А сколько их надо– совсем позабыла.</a:t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r>
              <a:rPr lang="ru-RU" sz="4000" b="1" dirty="0" smtClean="0"/>
              <a:t> штучки – для внучки,</a:t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r>
              <a:rPr lang="ru-RU" sz="4000" b="1" dirty="0" smtClean="0"/>
              <a:t> штучки – для деда,</a:t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2 </a:t>
            </a:r>
            <a:r>
              <a:rPr lang="ru-RU" sz="4000" b="1" dirty="0" smtClean="0"/>
              <a:t>штучки – для Тани,</a:t>
            </a:r>
            <a:br>
              <a:rPr lang="ru-RU" sz="4000" b="1" dirty="0" smtClean="0"/>
            </a:br>
            <a:r>
              <a:rPr lang="ru-RU" sz="4000" b="1" dirty="0" smtClean="0"/>
              <a:t>Дочурки соседа.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Помоги старушке сосчитать ватрушки.</a:t>
            </a:r>
            <a:br>
              <a:rPr lang="ru-RU" sz="4000" b="1" dirty="0" smtClean="0"/>
            </a:br>
            <a:endParaRPr lang="ru-RU" sz="4000" b="1" dirty="0"/>
          </a:p>
        </p:txBody>
      </p:sp>
      <p:pic>
        <p:nvPicPr>
          <p:cNvPr id="3" name="Рисунок 2" descr="6f059c1bb3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492896"/>
            <a:ext cx="3110284" cy="2352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strips dir="l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7416824" cy="545893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6</a:t>
            </a:r>
            <a:r>
              <a:rPr lang="ru-RU" b="1" dirty="0" smtClean="0"/>
              <a:t> пирожков лежало в миске.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/>
              <a:t> пирожка взяла Лариска,</a:t>
            </a:r>
            <a:br>
              <a:rPr lang="ru-RU" b="1" dirty="0" smtClean="0"/>
            </a:br>
            <a:r>
              <a:rPr lang="ru-RU" b="1" dirty="0" smtClean="0"/>
              <a:t>Ещё </a:t>
            </a:r>
            <a:r>
              <a:rPr lang="ru-RU" b="1" dirty="0" smtClean="0">
                <a:solidFill>
                  <a:srgbClr val="FF0000"/>
                </a:solidFill>
              </a:rPr>
              <a:t>один</a:t>
            </a:r>
            <a:r>
              <a:rPr lang="ru-RU" b="1" dirty="0" smtClean="0"/>
              <a:t> стащила киска.</a:t>
            </a:r>
            <a:br>
              <a:rPr lang="ru-RU" b="1" dirty="0" smtClean="0"/>
            </a:br>
            <a:r>
              <a:rPr lang="ru-RU" b="1" dirty="0" smtClean="0"/>
              <a:t>А сколько же осталось в миске?</a:t>
            </a:r>
            <a:endParaRPr lang="ru-RU" b="1" dirty="0"/>
          </a:p>
        </p:txBody>
      </p:sp>
      <p:pic>
        <p:nvPicPr>
          <p:cNvPr id="3" name="Рисунок 2" descr="pirozhki-s-lukom-poreem_081016230041_091103162832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221088"/>
            <a:ext cx="3964303" cy="2636912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0_6c7a4_ba598624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196" y="0"/>
            <a:ext cx="1828804" cy="2743206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119</TotalTime>
  <Words>42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Задачи в стихах   Математика 1 класс  </vt:lpstr>
      <vt:lpstr>Забежал щенок в курятник, Разогнал всех петухов. Три взлетели на насест, А один в кадушку влез, Два – в раскрытое окно. Сколько было их всего? </vt:lpstr>
      <vt:lpstr>Дружно муравьи живут И без дела не снуют Три несут былинку, Два несут травинку,  Пять несут иголки. Сколько их под ёлкой? </vt:lpstr>
      <vt:lpstr>Ветер дунул, лист сорвал. И ещё один упал. А потом упало пять. Кто их сможет сосчитать?</vt:lpstr>
      <vt:lpstr>Из лесу Пришла Татьяна. В кузовке её лежат 2 опёнка, 5 маслят, Пара рыжиков румяных. Грибов сколько у Татьяны?</vt:lpstr>
      <vt:lpstr>К нам весна опять пришла. Всем зверькам вставать пора. Вот проснулись, потянулись, С боку на бок повернулись Три пушистых медвежонка, Два малюсеньких ежонка, Толстячок-бурундучок И веселый барсучок. Посчитайте всех зверей, Да при этом поскорей!</vt:lpstr>
      <vt:lpstr>Сеть тяну, рыбу ловлю. Попало немало: 8 карасей, окунёк, ершок. Всех в котелок. Уху сварю, ребят угощу.  Сколько рыб я сварю?</vt:lpstr>
      <vt:lpstr>Решила старушка испечь ватрушки. Поставила тесто да печь растопила. А сколько их надо– совсем позабыла. 2 штучки – для внучки, 2 штучки – для деда, 2 штучки – для Тани, Дочурки соседа.  Помоги старушке сосчитать ватрушки. </vt:lpstr>
      <vt:lpstr>6 пирожков лежало в миске. 2 пирожка взяла Лариска, Ещё один стащила киска. А сколько же осталось в миске?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Забежал щенок в курятник, Разогнал всех петухов. Три взлетели на насест, А один в кадушку влез, Два – в раскрытое окно. Сколько было их всего?</dc:title>
  <dc:creator>Аленка</dc:creator>
  <cp:lastModifiedBy>Аленка</cp:lastModifiedBy>
  <cp:revision>14</cp:revision>
  <dcterms:created xsi:type="dcterms:W3CDTF">2012-03-03T14:32:17Z</dcterms:created>
  <dcterms:modified xsi:type="dcterms:W3CDTF">2012-03-04T09:05:19Z</dcterms:modified>
</cp:coreProperties>
</file>