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765"/>
    <a:srgbClr val="2E16DE"/>
    <a:srgbClr val="E70DB8"/>
    <a:srgbClr val="E6E11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224250-0753-42CD-BF19-102DC506545A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72FE3E-5239-451B-86F7-E822EA33B4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55576" y="764705"/>
            <a:ext cx="7704856" cy="29523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Разноцветная  математика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724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96944" cy="61206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7-конечная звезда 7"/>
          <p:cNvSpPr/>
          <p:nvPr/>
        </p:nvSpPr>
        <p:spPr>
          <a:xfrm>
            <a:off x="539552" y="908720"/>
            <a:ext cx="2448272" cy="1800200"/>
          </a:xfrm>
          <a:prstGeom prst="star7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30+40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707904" y="2636912"/>
            <a:ext cx="1994520" cy="144016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Comic Sans MS" pitchFamily="66" charset="0"/>
              </a:rPr>
              <a:t>70-20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0" name="Сердце 9"/>
          <p:cNvSpPr/>
          <p:nvPr/>
        </p:nvSpPr>
        <p:spPr>
          <a:xfrm>
            <a:off x="1763688" y="4509120"/>
            <a:ext cx="1512168" cy="122413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Comic Sans MS" pitchFamily="66" charset="0"/>
              </a:rPr>
              <a:t>80+20</a:t>
            </a:r>
            <a:endParaRPr lang="ru-RU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5436096" y="1052736"/>
            <a:ext cx="2736304" cy="187220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60-30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427984" y="4797152"/>
            <a:ext cx="1584176" cy="127672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10+60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Блок-схема: сохраненные данные 12"/>
          <p:cNvSpPr/>
          <p:nvPr/>
        </p:nvSpPr>
        <p:spPr>
          <a:xfrm>
            <a:off x="6804248" y="4509120"/>
            <a:ext cx="1706488" cy="926392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40+50</a:t>
            </a:r>
            <a:endParaRPr lang="ru-RU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59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467544" y="1268760"/>
            <a:ext cx="1152128" cy="792088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60+3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572000" y="980728"/>
            <a:ext cx="1152128" cy="804672"/>
          </a:xfrm>
          <a:prstGeom prst="flowChartPunchedTap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20+3</a:t>
            </a:r>
            <a:endParaRPr lang="ru-RU" sz="2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6948264" y="980728"/>
            <a:ext cx="1080120" cy="8046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40+6</a:t>
            </a:r>
            <a:endParaRPr lang="ru-RU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539552" y="3284984"/>
            <a:ext cx="1224136" cy="8046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70+20</a:t>
            </a:r>
            <a:endParaRPr lang="ru-RU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059832" y="3284984"/>
            <a:ext cx="1152128" cy="804672"/>
          </a:xfrm>
          <a:prstGeom prst="flowChartPunchedTap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50+8</a:t>
            </a:r>
            <a:endParaRPr lang="ru-RU" sz="2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6732240" y="2996952"/>
            <a:ext cx="1152128" cy="804672"/>
          </a:xfrm>
          <a:prstGeom prst="flowChartPunchedTap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20+30</a:t>
            </a:r>
            <a:endParaRPr lang="ru-RU" sz="2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755576" y="5301208"/>
            <a:ext cx="1224136" cy="80467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80+6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3923928" y="5085184"/>
            <a:ext cx="1152128" cy="804672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70+2</a:t>
            </a:r>
            <a:endParaRPr lang="ru-RU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6948264" y="4797152"/>
            <a:ext cx="1152128" cy="804672"/>
          </a:xfrm>
          <a:prstGeom prst="flowChartPunchedTap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60+30</a:t>
            </a:r>
            <a:endParaRPr lang="ru-RU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67544" y="1340768"/>
            <a:ext cx="0" cy="12961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572000" y="1052736"/>
            <a:ext cx="0" cy="12961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948264" y="1052736"/>
            <a:ext cx="0" cy="12961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732240" y="3140968"/>
            <a:ext cx="0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48264" y="4941168"/>
            <a:ext cx="0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23928" y="5157192"/>
            <a:ext cx="0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55576" y="5373216"/>
            <a:ext cx="0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39552" y="3356992"/>
            <a:ext cx="0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059832" y="3429000"/>
            <a:ext cx="0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12776"/>
            <a:ext cx="1490464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Comic Sans MS" pitchFamily="66" charset="0"/>
              </a:rPr>
              <a:t>40+4</a:t>
            </a:r>
            <a:endParaRPr lang="ru-RU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1412776"/>
            <a:ext cx="1562472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16DE"/>
                </a:solidFill>
                <a:latin typeface="Comic Sans MS" pitchFamily="66" charset="0"/>
              </a:rPr>
              <a:t>50+2</a:t>
            </a:r>
            <a:endParaRPr lang="ru-RU" sz="2400" b="1" dirty="0">
              <a:solidFill>
                <a:srgbClr val="2E16DE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92280" y="1412776"/>
            <a:ext cx="1562472" cy="914400"/>
          </a:xfrm>
          <a:prstGeom prst="rect">
            <a:avLst/>
          </a:prstGeom>
          <a:solidFill>
            <a:srgbClr val="2E1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omic Sans MS" pitchFamily="66" charset="0"/>
              </a:rPr>
              <a:t>20+9</a:t>
            </a:r>
            <a:endParaRPr lang="ru-RU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4077072"/>
            <a:ext cx="1562472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2E16DE"/>
                </a:solidFill>
                <a:latin typeface="Comic Sans MS" pitchFamily="66" charset="0"/>
              </a:rPr>
              <a:t>60+3</a:t>
            </a:r>
            <a:endParaRPr lang="ru-RU" sz="2400" b="1" dirty="0">
              <a:solidFill>
                <a:srgbClr val="2E16DE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4077072"/>
            <a:ext cx="163448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Comic Sans MS" pitchFamily="66" charset="0"/>
              </a:rPr>
              <a:t>70+7</a:t>
            </a:r>
            <a:endParaRPr lang="ru-RU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4005064"/>
            <a:ext cx="151216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Comic Sans MS" pitchFamily="66" charset="0"/>
              </a:rPr>
              <a:t>80+5</a:t>
            </a:r>
            <a:endParaRPr lang="ru-RU" sz="2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1412776"/>
            <a:ext cx="1490464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Comic Sans MS" pitchFamily="66" charset="0"/>
              </a:rPr>
              <a:t>90+6</a:t>
            </a:r>
            <a:endParaRPr lang="ru-RU" sz="24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077072"/>
            <a:ext cx="1562472" cy="914400"/>
          </a:xfrm>
          <a:prstGeom prst="rect">
            <a:avLst/>
          </a:prstGeom>
          <a:solidFill>
            <a:srgbClr val="2E1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Comic Sans MS" pitchFamily="66" charset="0"/>
              </a:rPr>
              <a:t>30+8</a:t>
            </a:r>
            <a:endParaRPr lang="ru-RU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27584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35696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87824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95936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76056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84168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092280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244408" y="2348880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27584" y="5013176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907704" y="5013176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59832" y="5013176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67944" y="5013176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148064" y="5013176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228184" y="5013176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236296" y="4941168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172400" y="4941168"/>
            <a:ext cx="41034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339752" y="206084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411760" y="458112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27984" y="206084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499992" y="4653136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516216" y="2060848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732240" y="4509120"/>
            <a:ext cx="576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Рисунок 31" descr="205-20100115_105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1080120" cy="1080120"/>
          </a:xfrm>
          <a:prstGeom prst="rect">
            <a:avLst/>
          </a:prstGeom>
        </p:spPr>
      </p:pic>
      <p:pic>
        <p:nvPicPr>
          <p:cNvPr id="33" name="Рисунок 32" descr="205-20100115_105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852936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395536" y="4869160"/>
            <a:ext cx="1720208" cy="165618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53+6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3059832" y="5013176"/>
            <a:ext cx="1720208" cy="1656184"/>
          </a:xfrm>
          <a:prstGeom prst="cube">
            <a:avLst/>
          </a:prstGeom>
          <a:solidFill>
            <a:srgbClr val="E6E1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71+7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403648" y="3068960"/>
            <a:ext cx="1720208" cy="165618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82+6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4355976" y="3068960"/>
            <a:ext cx="1720208" cy="1656184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25+4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6732240" y="5013176"/>
            <a:ext cx="1720208" cy="1656184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43+5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6804248" y="2924944"/>
            <a:ext cx="1720208" cy="1656184"/>
          </a:xfrm>
          <a:prstGeom prst="cube">
            <a:avLst/>
          </a:prstGeom>
          <a:solidFill>
            <a:srgbClr val="E70D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64+5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2627784" y="836712"/>
            <a:ext cx="1720208" cy="1656184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35+2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5796136" y="764704"/>
            <a:ext cx="1720208" cy="1656184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4485832444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5796136" y="764704"/>
            <a:ext cx="1720208" cy="1656184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31+3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1115616" y="980728"/>
            <a:ext cx="2232248" cy="115212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81+10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3419872" y="2780928"/>
            <a:ext cx="2232248" cy="1152128"/>
          </a:xfrm>
          <a:prstGeom prst="lef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49+40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755576" y="5085184"/>
            <a:ext cx="2232248" cy="1152128"/>
          </a:xfrm>
          <a:prstGeom prst="leftArrow">
            <a:avLst/>
          </a:prstGeom>
          <a:solidFill>
            <a:srgbClr val="2E1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26+50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076056" y="404664"/>
            <a:ext cx="2232248" cy="1152128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32+40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6228184" y="2420888"/>
            <a:ext cx="2232248" cy="1152128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57+20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4283968" y="4653136"/>
            <a:ext cx="2232248" cy="1152128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15+30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95536" y="3212976"/>
            <a:ext cx="2232248" cy="1152128"/>
          </a:xfrm>
          <a:prstGeom prst="rightArrow">
            <a:avLst/>
          </a:prstGeom>
          <a:solidFill>
            <a:srgbClr val="E70D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73+20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660232" y="5373216"/>
            <a:ext cx="2232248" cy="115212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64+30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203848" y="3933056"/>
            <a:ext cx="2520280" cy="144016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59-6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971600" y="980728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89-7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572000" y="404664"/>
            <a:ext cx="2520280" cy="144016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76-3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6084168" y="2636912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95-4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156176" y="5085184"/>
            <a:ext cx="2520280" cy="144016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68-5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0" y="3356992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47-2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8" name="Молния 7"/>
          <p:cNvSpPr/>
          <p:nvPr/>
        </p:nvSpPr>
        <p:spPr>
          <a:xfrm>
            <a:off x="2843808" y="2276872"/>
            <a:ext cx="1418456" cy="129614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олния 8"/>
          <p:cNvSpPr/>
          <p:nvPr/>
        </p:nvSpPr>
        <p:spPr>
          <a:xfrm>
            <a:off x="1043608" y="4941168"/>
            <a:ext cx="1418456" cy="129614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7725544" y="3933056"/>
            <a:ext cx="1418456" cy="129614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льцо 1"/>
          <p:cNvSpPr/>
          <p:nvPr/>
        </p:nvSpPr>
        <p:spPr>
          <a:xfrm>
            <a:off x="539552" y="3861048"/>
            <a:ext cx="2282552" cy="1296144"/>
          </a:xfrm>
          <a:prstGeom prst="donut">
            <a:avLst/>
          </a:prstGeom>
          <a:solidFill>
            <a:srgbClr val="0DE7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293096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55-30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611560" y="404664"/>
            <a:ext cx="2282552" cy="1296144"/>
          </a:xfrm>
          <a:prstGeom prst="donut">
            <a:avLst/>
          </a:prstGeom>
          <a:solidFill>
            <a:srgbClr val="0DE7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2051720" y="5085184"/>
            <a:ext cx="2282552" cy="1296144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67-30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Кольцо 6"/>
          <p:cNvSpPr/>
          <p:nvPr/>
        </p:nvSpPr>
        <p:spPr>
          <a:xfrm>
            <a:off x="4067944" y="260648"/>
            <a:ext cx="2282552" cy="1296144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71-40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Кольцо 7"/>
          <p:cNvSpPr/>
          <p:nvPr/>
        </p:nvSpPr>
        <p:spPr>
          <a:xfrm>
            <a:off x="6861448" y="1124744"/>
            <a:ext cx="2282552" cy="1296144"/>
          </a:xfrm>
          <a:prstGeom prst="donut">
            <a:avLst/>
          </a:prstGeom>
          <a:solidFill>
            <a:srgbClr val="0DE7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49-20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6861448" y="3140968"/>
            <a:ext cx="2282552" cy="1296144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83-50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Кольцо 9"/>
          <p:cNvSpPr/>
          <p:nvPr/>
        </p:nvSpPr>
        <p:spPr>
          <a:xfrm>
            <a:off x="5724128" y="5229200"/>
            <a:ext cx="2282552" cy="1296144"/>
          </a:xfrm>
          <a:prstGeom prst="donut">
            <a:avLst/>
          </a:prstGeom>
          <a:solidFill>
            <a:srgbClr val="0DE7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</a:rPr>
              <a:t>99-70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467544" y="2204864"/>
            <a:ext cx="2282552" cy="1296144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 descr="stock-vector-funny-clown-juggler-vector-art-illustration-on-a-white-background-546862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988840"/>
            <a:ext cx="2088232" cy="3076706"/>
          </a:xfrm>
          <a:prstGeom prst="round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0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1043608" y="2564904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92-60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836712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87-40</a:t>
            </a:r>
            <a:endParaRPr lang="ru-RU" sz="28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141</TotalTime>
  <Words>56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Аленка</cp:lastModifiedBy>
  <cp:revision>16</cp:revision>
  <dcterms:created xsi:type="dcterms:W3CDTF">2012-02-29T07:49:41Z</dcterms:created>
  <dcterms:modified xsi:type="dcterms:W3CDTF">2012-03-04T13:12:57Z</dcterms:modified>
</cp:coreProperties>
</file>