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8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13C233-E492-45C7-B98D-31E97C0C957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301208"/>
            <a:ext cx="5904656" cy="1080120"/>
          </a:xfrm>
        </p:spPr>
        <p:txBody>
          <a:bodyPr/>
          <a:lstStyle/>
          <a:p>
            <a:pPr marL="539750" indent="-184150" algn="r">
              <a:lnSpc>
                <a:spcPct val="80000"/>
              </a:lnSpc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Воспитатель ГБДОУ №118</a:t>
            </a:r>
          </a:p>
          <a:p>
            <a:pPr marL="539750" indent="-184150" algn="r">
              <a:lnSpc>
                <a:spcPct val="80000"/>
              </a:lnSpc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Фрунзенского р-н г. Санкт-Петербург</a:t>
            </a:r>
          </a:p>
          <a:p>
            <a:pPr marL="539750" indent="-184150" algn="r">
              <a:lnSpc>
                <a:spcPct val="80000"/>
              </a:lnSpc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Еловская Надежда Петровна</a:t>
            </a:r>
          </a:p>
          <a:p>
            <a:pPr marL="539750" indent="-184150">
              <a:lnSpc>
                <a:spcPct val="80000"/>
              </a:lnSpc>
            </a:pPr>
            <a:endParaRPr lang="ru-RU" sz="7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08720"/>
            <a:ext cx="8229600" cy="237626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Гендерный подход в воспитании дошкольников.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endParaRPr lang="ru-RU" sz="32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C:\Users\Дизайнер\Desktop\2959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2456722" cy="2649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 marL="446088" indent="4763" algn="just">
              <a:buNone/>
            </a:pPr>
            <a:endParaRPr lang="ru-RU" sz="3200" b="1" dirty="0" smtClean="0">
              <a:solidFill>
                <a:schemeClr val="tx1">
                  <a:lumMod val="25000"/>
                </a:schemeClr>
              </a:solidFill>
              <a:latin typeface="Constantia" pitchFamily="18" charset="0"/>
            </a:endParaRPr>
          </a:p>
          <a:p>
            <a:pPr marL="446088" indent="4763" algn="just">
              <a:buNone/>
            </a:pPr>
            <a:endParaRPr lang="ru-RU" sz="3200" b="1" dirty="0" smtClean="0">
              <a:solidFill>
                <a:schemeClr val="tx1">
                  <a:lumMod val="25000"/>
                </a:schemeClr>
              </a:solidFill>
              <a:latin typeface="Constantia" pitchFamily="18" charset="0"/>
            </a:endParaRPr>
          </a:p>
          <a:p>
            <a:pPr marL="446088" indent="4763" algn="just">
              <a:buNone/>
            </a:pPr>
            <a:r>
              <a:rPr lang="ru-RU" sz="3200" b="1" dirty="0" smtClean="0">
                <a:solidFill>
                  <a:schemeClr val="tx1">
                    <a:lumMod val="25000"/>
                  </a:schemeClr>
                </a:solidFill>
                <a:latin typeface="Constantia" pitchFamily="18" charset="0"/>
              </a:rPr>
              <a:t>«Нельзя считать один пол совершеннее другого, так и нельзя их уравнивать» 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                                       </a:t>
            </a:r>
            <a:r>
              <a:rPr lang="ru-RU" dirty="0" smtClean="0">
                <a:solidFill>
                  <a:schemeClr val="tx1">
                    <a:lumMod val="25000"/>
                  </a:schemeClr>
                </a:solidFill>
              </a:rPr>
              <a:t>Ж.Руссо.</a:t>
            </a:r>
          </a:p>
          <a:p>
            <a:pPr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 descr="F:\Карти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77072"/>
            <a:ext cx="1728192" cy="1967048"/>
          </a:xfrm>
          <a:prstGeom prst="round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7" name="Picture 4" descr="F:\Картинки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1656184" cy="1944216"/>
          </a:xfrm>
          <a:prstGeom prst="round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83968" y="3068960"/>
            <a:ext cx="720080" cy="73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Одна из задач: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- формирование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гендерной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семейной, гражданской</a:t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принадлежности, патриотических</a:t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чувств, чувства принадлежности к мировому сообществу.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«СОЦИАЛИЗАЦИЯ»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15616" y="1772816"/>
            <a:ext cx="1800200" cy="182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пропаганда педагогических знаний по вопросу гендерного воспитания среди родителей и привлечение их к участию в педагогическом процессе;</a:t>
            </a:r>
          </a:p>
          <a:p>
            <a:pPr lvl="0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создание соответствующей развивающей среды.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НАПРАВЛЕНИЯ РАБОТЫ: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F:\Новая папка (2)\фото д.с\SDC14297.JPG"/>
          <p:cNvPicPr>
            <a:picLocks noChangeAspect="1" noChangeArrowheads="1"/>
          </p:cNvPicPr>
          <p:nvPr/>
        </p:nvPicPr>
        <p:blipFill>
          <a:blip r:embed="rId2" cstate="print"/>
          <a:srcRect l="11200" r="7601"/>
          <a:stretch>
            <a:fillRect/>
          </a:stretch>
        </p:blipFill>
        <p:spPr bwMode="auto">
          <a:xfrm>
            <a:off x="6372200" y="3429000"/>
            <a:ext cx="2160240" cy="2952328"/>
          </a:xfrm>
          <a:prstGeom prst="rect">
            <a:avLst/>
          </a:prstGeom>
          <a:noFill/>
          <a:ln w="19050">
            <a:solidFill>
              <a:schemeClr val="tx1">
                <a:lumMod val="25000"/>
              </a:schemeClr>
            </a:solidFill>
          </a:ln>
        </p:spPr>
      </p:pic>
      <p:pic>
        <p:nvPicPr>
          <p:cNvPr id="4100" name="Picture 4" descr="F:\Новая папка (2)\фото д.с\P1010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9" y="3933056"/>
            <a:ext cx="2808312" cy="2160240"/>
          </a:xfrm>
          <a:prstGeom prst="roundRect">
            <a:avLst/>
          </a:prstGeom>
          <a:noFill/>
          <a:ln w="19050">
            <a:solidFill>
              <a:schemeClr val="tx1">
                <a:lumMod val="25000"/>
              </a:schemeClr>
            </a:solidFill>
          </a:ln>
        </p:spPr>
      </p:pic>
      <p:pic>
        <p:nvPicPr>
          <p:cNvPr id="8" name="Picture 2" descr="F:\Новая папка (2)\фото д.с\SDC14334.JPG"/>
          <p:cNvPicPr>
            <a:picLocks noChangeAspect="1" noChangeArrowheads="1"/>
          </p:cNvPicPr>
          <p:nvPr/>
        </p:nvPicPr>
        <p:blipFill>
          <a:blip r:embed="rId4" cstate="print"/>
          <a:srcRect l="8263" b="12201"/>
          <a:stretch>
            <a:fillRect/>
          </a:stretch>
        </p:blipFill>
        <p:spPr bwMode="auto">
          <a:xfrm>
            <a:off x="611560" y="3429000"/>
            <a:ext cx="2232248" cy="2979712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355976" y="3140968"/>
            <a:ext cx="720080" cy="73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консультации;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анкетирование;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родительские собрания;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трудовая деятельность;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праздниках.</a:t>
            </a:r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Новая папка (2)\фото д.с\SDC14141.JPG"/>
          <p:cNvPicPr>
            <a:picLocks noChangeAspect="1" noChangeArrowheads="1"/>
          </p:cNvPicPr>
          <p:nvPr/>
        </p:nvPicPr>
        <p:blipFill>
          <a:blip r:embed="rId2" cstate="print"/>
          <a:srcRect b="11941"/>
          <a:stretch>
            <a:fillRect/>
          </a:stretch>
        </p:blipFill>
        <p:spPr bwMode="auto">
          <a:xfrm>
            <a:off x="5004048" y="4149080"/>
            <a:ext cx="3046350" cy="2160240"/>
          </a:xfrm>
          <a:prstGeom prst="rect">
            <a:avLst/>
          </a:prstGeom>
          <a:noFill/>
          <a:ln w="19050">
            <a:solidFill>
              <a:schemeClr val="tx1">
                <a:lumMod val="25000"/>
              </a:schemeClr>
            </a:solidFill>
          </a:ln>
        </p:spPr>
      </p:pic>
      <p:pic>
        <p:nvPicPr>
          <p:cNvPr id="3075" name="Picture 3" descr="F:\Новая папка (2)\фото д.с\P1090461.JPG"/>
          <p:cNvPicPr>
            <a:picLocks noChangeAspect="1" noChangeArrowheads="1"/>
          </p:cNvPicPr>
          <p:nvPr/>
        </p:nvPicPr>
        <p:blipFill>
          <a:blip r:embed="rId3" cstate="print"/>
          <a:srcRect b="14920"/>
          <a:stretch>
            <a:fillRect/>
          </a:stretch>
        </p:blipFill>
        <p:spPr bwMode="auto">
          <a:xfrm>
            <a:off x="6084168" y="1124744"/>
            <a:ext cx="2578927" cy="2100890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3076" name="Picture 4" descr="F:\Новая папка (2)\фото д.с\SDC14264.JPG"/>
          <p:cNvPicPr>
            <a:picLocks noChangeAspect="1" noChangeArrowheads="1"/>
          </p:cNvPicPr>
          <p:nvPr/>
        </p:nvPicPr>
        <p:blipFill>
          <a:blip r:embed="rId4" cstate="print"/>
          <a:srcRect r="26375"/>
          <a:stretch>
            <a:fillRect/>
          </a:stretch>
        </p:blipFill>
        <p:spPr bwMode="auto">
          <a:xfrm>
            <a:off x="827584" y="4149080"/>
            <a:ext cx="2592288" cy="2160240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95936" y="5949280"/>
            <a:ext cx="720080" cy="73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гибкости и вариативности использования пространства;</a:t>
            </a:r>
          </a:p>
          <a:p>
            <a:pPr lvl="0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форма и дизайн предметов ориентированы на безопасность и возраст детей;</a:t>
            </a:r>
          </a:p>
          <a:p>
            <a:pPr lvl="0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элементы декора легко сменяемы;</a:t>
            </a:r>
          </a:p>
          <a:p>
            <a:pPr lvl="0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при создании развивающего пространства в групповом помещении учитываю ведущую роль  игровой деятельности.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ОРГАНИЗАЦИИ ЦЕНТРОВ АКТИВНОСТИ: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Новая папка (2)\фото д.с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 l="10000"/>
          <a:stretch>
            <a:fillRect/>
          </a:stretch>
        </p:blipFill>
        <p:spPr bwMode="auto">
          <a:xfrm>
            <a:off x="6084168" y="4725144"/>
            <a:ext cx="1944216" cy="1620180"/>
          </a:xfrm>
          <a:prstGeom prst="round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55976" y="5661248"/>
            <a:ext cx="720080" cy="73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Татьяна\Desktop\Новая папка\100SSCAM\SDC14362.JPG"/>
          <p:cNvPicPr>
            <a:picLocks noChangeAspect="1" noChangeArrowheads="1"/>
          </p:cNvPicPr>
          <p:nvPr/>
        </p:nvPicPr>
        <p:blipFill>
          <a:blip r:embed="rId2" cstate="print"/>
          <a:srcRect r="23887"/>
          <a:stretch>
            <a:fillRect/>
          </a:stretch>
        </p:blipFill>
        <p:spPr bwMode="auto">
          <a:xfrm>
            <a:off x="6444208" y="1556792"/>
            <a:ext cx="1872208" cy="1944216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КОНСТРУКТИВНАЯ ДЕЯТЕЛЬНОСТЬ-ЛЮБИМОЕ ЗАНЯТИЕ ДЕВОЧЕК И МАЛЬЧИКОВ.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Татьяна\Desktop\Новая папка\100SSCAM\SDC14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3384376" cy="2592288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2052" name="Picture 4" descr="F:\Новая папка (2)\фото д.с\Изображение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89040"/>
            <a:ext cx="3384376" cy="2592288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7" name="Picture 3" descr="C:\Users\Татьяна\Desktop\Новая папка\100SSCAM\SDC14284.JPG"/>
          <p:cNvPicPr>
            <a:picLocks noChangeAspect="1" noChangeArrowheads="1"/>
          </p:cNvPicPr>
          <p:nvPr/>
        </p:nvPicPr>
        <p:blipFill>
          <a:blip r:embed="rId5" cstate="print"/>
          <a:srcRect l="7476" r="20863"/>
          <a:stretch>
            <a:fillRect/>
          </a:stretch>
        </p:blipFill>
        <p:spPr bwMode="auto">
          <a:xfrm>
            <a:off x="611560" y="4365104"/>
            <a:ext cx="1872208" cy="1959428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родители моих воспитанников приобрели знания об особенностях воспитания детей разного пола;</a:t>
            </a:r>
          </a:p>
          <a:p>
            <a:pPr lvl="0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выросла культура поведения и общения детей: мальчики стали более внимательными по отношению к девочкам, а девочки – доброжелательными по отношению к мальчикам;</a:t>
            </a:r>
          </a:p>
          <a:p>
            <a:pPr lvl="0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дошкольниками накоплен определенный социальный опыт выполнения гендерных ролей.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ГЕНДЕРНОГО ПОДХОДА В ВОСПИТАНИИ ДЕТЕЙ: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139952" y="5877272"/>
            <a:ext cx="720080" cy="73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06">
      <a:dk1>
        <a:srgbClr val="6C6C6C"/>
      </a:dk1>
      <a:lt1>
        <a:srgbClr val="6C6C6C"/>
      </a:lt1>
      <a:dk2>
        <a:srgbClr val="C4C4C4"/>
      </a:dk2>
      <a:lt2>
        <a:srgbClr val="797979"/>
      </a:lt2>
      <a:accent1>
        <a:srgbClr val="A5B592"/>
      </a:accent1>
      <a:accent2>
        <a:srgbClr val="363636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341</TotalTime>
  <Words>198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Гендерный подход в воспитании дошкольников. </vt:lpstr>
      <vt:lpstr>Слайд 2</vt:lpstr>
      <vt:lpstr>ОБРАЗОВАТЕЛЬНАЯ ОБЛАСТЬ «СОЦИАЛИЗАЦИЯ»</vt:lpstr>
      <vt:lpstr>НАПРАВЛЕНИЯ РАБОТЫ:</vt:lpstr>
      <vt:lpstr>ФОРМЫ РАБОТЫ С РОДИТЕЛЯМИ:</vt:lpstr>
      <vt:lpstr>ТРЕБОВАНИЯ К ОРГАНИЗАЦИИ ЦЕНТРОВ АКТИВНОСТИ:</vt:lpstr>
      <vt:lpstr>КОНСТРУКТИВНАЯ ДЕЯТЕЛЬНОСТЬ-ЛЮБИМОЕ ЗАНЯТИЕ ДЕВОЧЕК И МАЛЬЧИКОВ.</vt:lpstr>
      <vt:lpstr>РЕЗУЛЬТАТЫ ГЕНДЕРНОГО ПОДХОДА В ВОСПИТАНИИ ДЕТЕЙ: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Гендерный подход в воспитании дошкольников.</dc:title>
  <dc:creator>Татьяна</dc:creator>
  <cp:lastModifiedBy>Дизайнер</cp:lastModifiedBy>
  <cp:revision>44</cp:revision>
  <dcterms:created xsi:type="dcterms:W3CDTF">2013-03-25T14:10:29Z</dcterms:created>
  <dcterms:modified xsi:type="dcterms:W3CDTF">2014-03-01T13:59:47Z</dcterms:modified>
</cp:coreProperties>
</file>