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52C5606-6F34-4E36-8AEA-3D3D95C46FBA}" type="datetimeFigureOut">
              <a:rPr lang="ru-RU"/>
              <a:pPr>
                <a:defRPr/>
              </a:pPr>
              <a:t>14.09.2011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6046ECE-6E98-4570-9236-ADF78D46F7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DDBE0-6B96-46DD-AB0A-773937E713AF}" type="datetime1">
              <a:rPr lang="ru-RU"/>
              <a:pPr>
                <a:defRPr/>
              </a:pPr>
              <a:t>14.09.2011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685AD-0B88-4672-80E7-2B019CF309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B5B33-F9E3-4C4D-8AF6-562780354641}" type="datetime1">
              <a:rPr lang="ru-RU"/>
              <a:pPr>
                <a:defRPr/>
              </a:pPr>
              <a:t>14.09.2011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8A905-58FA-4FDD-9394-FCF7D12906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C6A45-D72B-4243-A120-C57CB2046A96}" type="datetime1">
              <a:rPr lang="ru-RU"/>
              <a:pPr>
                <a:defRPr/>
              </a:pPr>
              <a:t>14.09.2011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A9B53-CDD9-4691-B4CC-FB1268FE2C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BD6D8-2CCE-4470-AF7D-FCEDDCCCA1C1}" type="datetime1">
              <a:rPr lang="ru-RU"/>
              <a:pPr>
                <a:defRPr/>
              </a:pPr>
              <a:t>14.09.2011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2EBCD-0E27-4901-A7FA-861298CAD7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CDECE-BE8E-4B14-8550-DBA25882B391}" type="datetime1">
              <a:rPr lang="ru-RU"/>
              <a:pPr>
                <a:defRPr/>
              </a:pPr>
              <a:t>14.09.2011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32889-3FDD-41DD-A3A2-5BDA65548D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25477-FD5B-4DBC-92F4-28F87A9060F9}" type="datetime1">
              <a:rPr lang="ru-RU"/>
              <a:pPr>
                <a:defRPr/>
              </a:pPr>
              <a:t>14.09.2011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21F5B-4322-4E62-A7AC-1942B793BD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6F9CA-DA7C-48A2-A5F9-4F823CED5C36}" type="datetime1">
              <a:rPr lang="ru-RU"/>
              <a:pPr>
                <a:defRPr/>
              </a:pPr>
              <a:t>14.09.2011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3CDD7-C812-452E-B493-DCF1CD4B3E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AE96D-9A09-4142-BF09-A4A73C3101EE}" type="datetime1">
              <a:rPr lang="ru-RU"/>
              <a:pPr>
                <a:defRPr/>
              </a:pPr>
              <a:t>14.09.2011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CD706-E30F-4FB7-8C4F-443A2E01AE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B2D28-585F-42D3-A2B2-FF098DBAC9A0}" type="datetime1">
              <a:rPr lang="ru-RU"/>
              <a:pPr>
                <a:defRPr/>
              </a:pPr>
              <a:t>14.09.2011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A7604-2EC2-45C7-9A9E-8266284F94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87F8-E2B9-4E3E-836F-804D0BA5AA4B}" type="datetime1">
              <a:rPr lang="ru-RU"/>
              <a:pPr>
                <a:defRPr/>
              </a:pPr>
              <a:t>14.09.2011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DCACB-7787-41B8-8331-22B08AD89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39802-F287-43AB-A381-BF033F526746}" type="datetime1">
              <a:rPr lang="ru-RU"/>
              <a:pPr>
                <a:defRPr/>
              </a:pPr>
              <a:t>14.09.2011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D7565-7749-4939-84BB-7677F7F35F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C3D2EA-D832-48B7-A6C2-5A26199710A1}" type="datetime1">
              <a:rPr lang="ru-RU"/>
              <a:pPr>
                <a:defRPr/>
              </a:pPr>
              <a:t>14.09.2011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DB30C6-BAFC-4CCF-82BD-7D0A234CF9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13" Type="http://schemas.openxmlformats.org/officeDocument/2006/relationships/image" Target="../media/image13.gif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12" Type="http://schemas.openxmlformats.org/officeDocument/2006/relationships/image" Target="../media/image12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11" Type="http://schemas.openxmlformats.org/officeDocument/2006/relationships/image" Target="../media/image11.gif"/><Relationship Id="rId5" Type="http://schemas.openxmlformats.org/officeDocument/2006/relationships/image" Target="../media/image5.gif"/><Relationship Id="rId10" Type="http://schemas.openxmlformats.org/officeDocument/2006/relationships/image" Target="../media/image10.gif"/><Relationship Id="rId4" Type="http://schemas.openxmlformats.org/officeDocument/2006/relationships/image" Target="../media/image4.gif"/><Relationship Id="rId9" Type="http://schemas.openxmlformats.org/officeDocument/2006/relationships/image" Target="../media/image9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14375" y="3000373"/>
            <a:ext cx="7772400" cy="1857388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Математика 4 класс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1000100" y="857232"/>
            <a:ext cx="4572032" cy="3000396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57150"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TopUp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52" name="Picture 2" descr="H:\Documents and Settings\Aida\Рабочий стол\НОвая ГРАФИКА сборник\КАРТИНКИ СБОРНИК_ школьные\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63" y="250031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3" descr="H:\Documents and Settings\Aida\Рабочий стол\НОвая ГРАФИКА сборник\КАРТИНКИ СБОРНИК_ школьные\2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14625" y="214312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4" descr="H:\Documents and Settings\Aida\Рабочий стол\НОвая ГРАФИКА сборник\КАРТИНКИ СБОРНИК_ школьные\3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71688" y="2786063"/>
            <a:ext cx="7524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5" descr="H:\Documents and Settings\Aida\Рабочий стол\НОвая ГРАФИКА сборник\КАРТИНКИ СБОРНИК_ школьные\4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43375" y="1143000"/>
            <a:ext cx="681038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6" descr="H:\Documents and Settings\Aida\Рабочий стол\НОвая ГРАФИКА сборник\КАРТИНКИ СБОРНИК_ школьные\6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357313" y="1928813"/>
            <a:ext cx="823912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7" descr="H:\Documents and Settings\Aida\Рабочий стол\НОвая ГРАФИКА сборник\КАРТИНКИ СБОРНИК_ школьные\7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357563" y="857250"/>
            <a:ext cx="681037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8" descr="H:\Documents and Settings\Aida\Рабочий стол\НОвая ГРАФИКА сборник\КАРТИНКИ СБОРНИК_ школьные\8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286000" y="1428750"/>
            <a:ext cx="82391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9" descr="H:\Documents and Settings\Aida\Рабочий стол\НОвая ГРАФИКА сборник\КАРТИНКИ СБОРНИК_ школьные\9.gif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286125" y="1571625"/>
            <a:ext cx="681038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0" descr="H:\Documents and Settings\Aida\Рабочий стол\НОвая ГРАФИКА сборник\КАРТИНКИ СБОРНИК_ школьные\0.gif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000500" y="192881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" name="Прямоугольник 76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noFill/>
          <a:ln w="76200">
            <a:solidFill>
              <a:schemeClr val="accent3">
                <a:lumMod val="60000"/>
                <a:lumOff val="4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64" name="Picture 21" descr="H:\Documents and Settings\Aida\Рабочий стол\НОвая ГРАФИКА сборник\КАРТИНКИ СБОРНИК_ школьные\Копия boworms3.gif"/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flipH="1">
            <a:off x="5072063" y="2000250"/>
            <a:ext cx="1643062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" name="Прямоугольник 80"/>
          <p:cNvSpPr/>
          <p:nvPr/>
        </p:nvSpPr>
        <p:spPr>
          <a:xfrm>
            <a:off x="214313" y="6429375"/>
            <a:ext cx="1195387" cy="2460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http://aida.ucoz.ru</a:t>
            </a:r>
            <a:endParaRPr lang="ru-RU" sz="10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720" y="4214818"/>
            <a:ext cx="8858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C00000"/>
                </a:solidFill>
                <a:latin typeface="Comic Sans MS" pitchFamily="66" charset="0"/>
              </a:rPr>
              <a:t>Тема </a:t>
            </a:r>
          </a:p>
          <a:p>
            <a:pPr algn="ctr"/>
            <a:r>
              <a:rPr lang="ru-RU" sz="5400" b="1" i="1" dirty="0" smtClean="0">
                <a:solidFill>
                  <a:srgbClr val="C00000"/>
                </a:solidFill>
                <a:latin typeface="Comic Sans MS" pitchFamily="66" charset="0"/>
              </a:rPr>
              <a:t>«Решение неравенства»</a:t>
            </a:r>
            <a:endParaRPr lang="ru-RU" sz="5400" b="1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258072" cy="1285860"/>
          </a:xfrm>
        </p:spPr>
        <p:txBody>
          <a:bodyPr/>
          <a:lstStyle/>
          <a:p>
            <a:pPr algn="l"/>
            <a:r>
              <a:rPr lang="ru-RU" b="1" i="1" dirty="0" smtClean="0"/>
              <a:t>На какие группы можно разбить эти записи?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8929718" cy="3214711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170 * 2         585-(10+85)   (380+90)-80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4 › 5            17+9=26       580:2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(384+40) +16    </a:t>
            </a:r>
            <a:r>
              <a:rPr lang="ru-RU" b="1" dirty="0" err="1" smtClean="0">
                <a:solidFill>
                  <a:srgbClr val="002060"/>
                </a:solidFill>
                <a:latin typeface="Comic Sans MS" pitchFamily="66" charset="0"/>
              </a:rPr>
              <a:t>х</a:t>
            </a:r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 ‹ 290       12-а=8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70C5FC2-0C81-45A7-AC3B-546A2F8FE4A4}" type="datetime1">
              <a:rPr lang="ru-RU"/>
              <a:pPr>
                <a:defRPr/>
              </a:pPr>
              <a:t>14.09.2011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2F96CE-5A77-4D62-8A8B-80A0F3C073AC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85720" y="3357562"/>
            <a:ext cx="8286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Comic Sans MS" pitchFamily="66" charset="0"/>
              </a:rPr>
              <a:t>Выражения    </a:t>
            </a:r>
            <a:r>
              <a:rPr lang="ru-RU" sz="3200" b="1" dirty="0">
                <a:solidFill>
                  <a:srgbClr val="C00000"/>
                </a:solidFill>
                <a:latin typeface="Comic Sans MS" pitchFamily="66" charset="0"/>
              </a:rPr>
              <a:t>Р</a:t>
            </a:r>
            <a:r>
              <a:rPr lang="ru-RU" sz="3200" b="1" dirty="0" smtClean="0">
                <a:solidFill>
                  <a:srgbClr val="C00000"/>
                </a:solidFill>
                <a:latin typeface="Comic Sans MS" pitchFamily="66" charset="0"/>
              </a:rPr>
              <a:t>авенства    Неравенства</a:t>
            </a:r>
            <a:endParaRPr lang="ru-RU" sz="32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29064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Выражения     равенства   неравенства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170*2           17+9=26     4›5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580:2            12-а=8      </a:t>
            </a:r>
            <a:r>
              <a:rPr lang="ru-RU" b="1" dirty="0" err="1" smtClean="0">
                <a:solidFill>
                  <a:srgbClr val="002060"/>
                </a:solidFill>
                <a:latin typeface="Comic Sans MS" pitchFamily="66" charset="0"/>
              </a:rPr>
              <a:t>х</a:t>
            </a:r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‹290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(384+40)+16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(380+90)-80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585-(10+85)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4BD6D8-2CCE-4470-AF7D-FCEDDCCCA1C1}" type="datetime1">
              <a:rPr lang="ru-RU" smtClean="0"/>
              <a:pPr>
                <a:defRPr/>
              </a:pPr>
              <a:t>14.09.2011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02EBCD-0E27-4901-A7FA-861298CAD73A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071538" y="0"/>
            <a:ext cx="7858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Comic Sans MS" pitchFamily="66" charset="0"/>
              </a:rPr>
              <a:t>Вычислите удобным способом значения выражений</a:t>
            </a:r>
            <a:endParaRPr lang="ru-RU" sz="36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90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100"/>
                            </p:stCondLst>
                            <p:childTnLst>
                              <p:par>
                                <p:cTn id="2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350"/>
                            </p:stCondLst>
                            <p:childTnLst>
                              <p:par>
                                <p:cTn id="2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350"/>
                            </p:stCondLst>
                            <p:childTnLst>
                              <p:par>
                                <p:cTn id="3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350"/>
                            </p:stCondLst>
                            <p:childTnLst>
                              <p:par>
                                <p:cTn id="4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0"/>
            <a:ext cx="7400948" cy="1417638"/>
          </a:xfrm>
        </p:spPr>
        <p:txBody>
          <a:bodyPr/>
          <a:lstStyle/>
          <a:p>
            <a:pPr algn="l"/>
            <a:r>
              <a:rPr lang="ru-RU" sz="3600" b="1" dirty="0" smtClean="0">
                <a:latin typeface="Comic Sans MS" pitchFamily="66" charset="0"/>
              </a:rPr>
              <a:t>Как одним словом назвать все записи, которые остались?</a:t>
            </a:r>
            <a:endParaRPr lang="ru-RU" sz="3600" b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17+9=26          4›5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12-а=8            </a:t>
            </a:r>
            <a:r>
              <a:rPr lang="ru-RU" b="1" dirty="0" err="1" smtClean="0">
                <a:solidFill>
                  <a:srgbClr val="C00000"/>
                </a:solidFill>
                <a:latin typeface="Comic Sans MS" pitchFamily="66" charset="0"/>
              </a:rPr>
              <a:t>х</a:t>
            </a:r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‹290</a:t>
            </a: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ru-RU" sz="8000" b="1" dirty="0" smtClean="0">
                <a:solidFill>
                  <a:srgbClr val="C00000"/>
                </a:solidFill>
                <a:latin typeface="Comic Sans MS" pitchFamily="66" charset="0"/>
              </a:rPr>
              <a:t>Высказывания</a:t>
            </a:r>
            <a:endParaRPr lang="ru-RU" sz="8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4BD6D8-2CCE-4470-AF7D-FCEDDCCCA1C1}" type="datetime1">
              <a:rPr lang="ru-RU" smtClean="0"/>
              <a:pPr>
                <a:defRPr/>
              </a:pPr>
              <a:t>14.09.2011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02EBCD-0E27-4901-A7FA-861298CAD73A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00034" y="5500702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Comic Sans MS" pitchFamily="66" charset="0"/>
              </a:rPr>
              <a:t>На какие группы их можно разбить?</a:t>
            </a:r>
            <a:endParaRPr lang="ru-RU" sz="3200" b="1" i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высказывания         высказывания с         				    переменной</a:t>
            </a: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17+9=26               12-а=8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4›5                     </a:t>
            </a:r>
            <a:r>
              <a:rPr lang="ru-RU" b="1" dirty="0" err="1" smtClean="0">
                <a:solidFill>
                  <a:srgbClr val="002060"/>
                </a:solidFill>
                <a:latin typeface="Comic Sans MS" pitchFamily="66" charset="0"/>
              </a:rPr>
              <a:t>х</a:t>
            </a:r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‹290</a:t>
            </a: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  <a:latin typeface="Comic Sans MS" pitchFamily="66" charset="0"/>
              </a:rPr>
              <a:t>Какое из высказываний верное, а какое -  нет?</a:t>
            </a:r>
            <a:endParaRPr lang="ru-RU" b="1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4BD6D8-2CCE-4470-AF7D-FCEDDCCCA1C1}" type="datetime1">
              <a:rPr lang="ru-RU" smtClean="0"/>
              <a:pPr>
                <a:defRPr/>
              </a:pPr>
              <a:t>14.09.2011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02EBCD-0E27-4901-A7FA-861298CAD73A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472386" cy="1143000"/>
          </a:xfrm>
        </p:spPr>
        <p:txBody>
          <a:bodyPr/>
          <a:lstStyle/>
          <a:p>
            <a:pPr algn="l"/>
            <a:r>
              <a:rPr lang="ru-RU" sz="3600" b="1" dirty="0" smtClean="0">
                <a:solidFill>
                  <a:srgbClr val="002060"/>
                </a:solidFill>
                <a:latin typeface="Comic Sans MS" pitchFamily="66" charset="0"/>
              </a:rPr>
              <a:t>Запишите решение неравенства</a:t>
            </a:r>
            <a:endParaRPr lang="ru-RU" sz="36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8000" b="1" dirty="0" smtClean="0">
                <a:solidFill>
                  <a:srgbClr val="C00000"/>
                </a:solidFill>
                <a:latin typeface="Comic Sans MS" pitchFamily="66" charset="0"/>
              </a:rPr>
              <a:t>Х‹290</a:t>
            </a:r>
          </a:p>
          <a:p>
            <a:pPr algn="ctr">
              <a:buNone/>
            </a:pPr>
            <a:r>
              <a:rPr lang="ru-RU" sz="9600" b="1" dirty="0" smtClean="0">
                <a:solidFill>
                  <a:srgbClr val="002060"/>
                </a:solidFill>
                <a:latin typeface="Comic Sans MS" pitchFamily="66" charset="0"/>
              </a:rPr>
              <a:t>?</a:t>
            </a:r>
            <a:endParaRPr lang="ru-RU" sz="96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4BD6D8-2CCE-4470-AF7D-FCEDDCCCA1C1}" type="datetime1">
              <a:rPr lang="ru-RU" smtClean="0"/>
              <a:pPr>
                <a:defRPr/>
              </a:pPr>
              <a:t>14.09.2011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02EBCD-0E27-4901-A7FA-861298CAD73A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8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8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8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80"/>
                            </p:stCondLst>
                            <p:childTnLst>
                              <p:par>
                                <p:cTn id="2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80"/>
                            </p:stCondLst>
                            <p:childTnLst>
                              <p:par>
                                <p:cTn id="3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8000" b="1" dirty="0" smtClean="0">
                <a:solidFill>
                  <a:srgbClr val="C00000"/>
                </a:solidFill>
                <a:latin typeface="Comic Sans MS" pitchFamily="66" charset="0"/>
              </a:rPr>
              <a:t>Тема </a:t>
            </a:r>
          </a:p>
          <a:p>
            <a:pPr algn="ctr">
              <a:buNone/>
            </a:pPr>
            <a:r>
              <a:rPr lang="ru-RU" sz="8000" b="1" i="1" dirty="0" smtClean="0">
                <a:solidFill>
                  <a:srgbClr val="C00000"/>
                </a:solidFill>
                <a:latin typeface="Comic Sans MS" pitchFamily="66" charset="0"/>
              </a:rPr>
              <a:t>«Решение неравенства»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4BD6D8-2CCE-4470-AF7D-FCEDDCCCA1C1}" type="datetime1">
              <a:rPr lang="ru-RU" smtClean="0"/>
              <a:pPr>
                <a:defRPr/>
              </a:pPr>
              <a:t>14.09.2011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02EBCD-0E27-4901-A7FA-861298CAD73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4BD6D8-2CCE-4470-AF7D-FCEDDCCCA1C1}" type="datetime1">
              <a:rPr lang="ru-RU" smtClean="0"/>
              <a:pPr>
                <a:defRPr/>
              </a:pPr>
              <a:t>14.09.2011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02EBCD-0E27-4901-A7FA-861298CAD73A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500034" y="4862807"/>
            <a:ext cx="807249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b="1" i="1" dirty="0" smtClean="0">
                <a:solidFill>
                  <a:srgbClr val="C00000"/>
                </a:solidFill>
                <a:latin typeface="Comic Sans MS" pitchFamily="66" charset="0"/>
              </a:rPr>
              <a:t>Наталия </a:t>
            </a:r>
            <a:r>
              <a:rPr lang="ru-RU" sz="3200" b="1" i="1" dirty="0" smtClean="0">
                <a:solidFill>
                  <a:srgbClr val="C00000"/>
                </a:solidFill>
                <a:latin typeface="Comic Sans MS" pitchFamily="66" charset="0"/>
              </a:rPr>
              <a:t>Аркадьевна Полянцева</a:t>
            </a:r>
          </a:p>
          <a:p>
            <a:pPr algn="ctr">
              <a:buNone/>
            </a:pPr>
            <a:endParaRPr lang="ru-RU" sz="6600" b="1" i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Comic Sans MS" pitchFamily="66" charset="0"/>
              </a:rPr>
              <a:t>2011</a:t>
            </a:r>
          </a:p>
        </p:txBody>
      </p:sp>
      <p:pic>
        <p:nvPicPr>
          <p:cNvPr id="6" name="Picture 8" descr="салют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85728"/>
            <a:ext cx="6696100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214546" y="285728"/>
            <a:ext cx="50006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kern="10" dirty="0" smtClean="0">
                <a:ln w="9525">
                  <a:solidFill>
                    <a:sysClr val="windowText" lastClr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Молодцы!</a:t>
            </a:r>
            <a:endParaRPr lang="ru-RU" sz="7200" b="1" kern="10" dirty="0">
              <a:ln w="9525">
                <a:solidFill>
                  <a:sysClr val="windowText" lastClr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750"/>
                            </p:stCondLst>
                            <p:childTnLst>
                              <p:par>
                                <p:cTn id="1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нач.школа 17. математик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нач.школа 17. математика</Template>
  <TotalTime>69</TotalTime>
  <Words>128</Words>
  <Application>Microsoft Office PowerPoint</Application>
  <PresentationFormat>Экран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нач.школа 17. математика</vt:lpstr>
      <vt:lpstr>Математика 4 класс</vt:lpstr>
      <vt:lpstr>На какие группы можно разбить эти записи?</vt:lpstr>
      <vt:lpstr>Слайд 3</vt:lpstr>
      <vt:lpstr>Как одним словом назвать все записи, которые остались?</vt:lpstr>
      <vt:lpstr>Слайд 5</vt:lpstr>
      <vt:lpstr>Запишите решение неравенства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4 класс</dc:title>
  <dc:creator>Admin</dc:creator>
  <dc:description>http://aida.ucoz.ru</dc:description>
  <cp:lastModifiedBy>Admin</cp:lastModifiedBy>
  <cp:revision>8</cp:revision>
  <dcterms:created xsi:type="dcterms:W3CDTF">2011-09-13T06:45:44Z</dcterms:created>
  <dcterms:modified xsi:type="dcterms:W3CDTF">2011-09-14T05:45:30Z</dcterms:modified>
</cp:coreProperties>
</file>