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sldIdLst>
    <p:sldId id="267" r:id="rId5"/>
    <p:sldId id="256" r:id="rId6"/>
    <p:sldId id="257" r:id="rId7"/>
    <p:sldId id="259" r:id="rId8"/>
    <p:sldId id="258" r:id="rId9"/>
    <p:sldId id="261" r:id="rId10"/>
    <p:sldId id="260" r:id="rId11"/>
    <p:sldId id="263" r:id="rId12"/>
    <p:sldId id="262" r:id="rId13"/>
    <p:sldId id="265" r:id="rId14"/>
    <p:sldId id="264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66"/>
    <a:srgbClr val="E2E3FE"/>
    <a:srgbClr val="E7E6FA"/>
    <a:srgbClr val="993300"/>
    <a:srgbClr val="FF33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F3896A-DB34-4DAB-842E-16FE8BB66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FC4-9DA7-4C1F-BF91-ED4771590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E93-7279-485E-93B2-3D5F6A733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96A-DB34-4DAB-842E-16FE8BB66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C5-3EF6-4C7F-B601-428ADD2CB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F06-EF03-48FA-A848-398D9DBA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8806-16CA-4CE9-9366-C6E766CF8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76A-60C8-457D-902C-F2B624B0A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A4B2-82A6-4911-BE03-138653D2B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8456-FB45-4AE8-A273-3FDC9AB13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C05F-33FE-441B-960C-2DA8FF56F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A751C5-3EF6-4C7F-B601-428ADD2CB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C7FB7E-62ED-4FE4-9E92-E2206CA0A0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FC4-9DA7-4C1F-BF91-ED4771590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E93-7279-485E-93B2-3D5F6A733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96A-DB34-4DAB-842E-16FE8BB66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C5-3EF6-4C7F-B601-428ADD2CB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F06-EF03-48FA-A848-398D9DBA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8806-16CA-4CE9-9366-C6E766CF8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76A-60C8-457D-902C-F2B624B0A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A4B2-82A6-4911-BE03-138653D2B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8456-FB45-4AE8-A273-3FDC9AB13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F06-EF03-48FA-A848-398D9DBA0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C05F-33FE-441B-960C-2DA8FF56F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B7E-62ED-4FE4-9E92-E2206CA0A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FC4-9DA7-4C1F-BF91-ED4771590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E93-7279-485E-93B2-3D5F6A733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F3896A-DB34-4DAB-842E-16FE8BB66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A751C5-3EF6-4C7F-B601-428ADD2CB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F06-EF03-48FA-A848-398D9DBA0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8806-16CA-4CE9-9366-C6E766CF8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AEF76A-60C8-457D-902C-F2B624B0AD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A4B2-82A6-4911-BE03-138653D2B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8806-16CA-4CE9-9366-C6E766CF8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8456-FB45-4AE8-A273-3FDC9AB13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C05F-33FE-441B-960C-2DA8FF56F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B7E-62ED-4FE4-9E92-E2206CA0A0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FC4-9DA7-4C1F-BF91-ED4771590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E93-7279-485E-93B2-3D5F6A733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AEF76A-60C8-457D-902C-F2B624B0AD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A4B2-82A6-4911-BE03-138653D2B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8456-FB45-4AE8-A273-3FDC9AB13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C05F-33FE-441B-960C-2DA8FF56F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B7E-62ED-4FE4-9E92-E2206CA0A0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9030B2-38CC-4BA7-9563-C27AEC1D5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9030B2-38CC-4BA7-9563-C27AEC1D5C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30B2-38CC-4BA7-9563-C27AEC1D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9030B2-38CC-4BA7-9563-C27AEC1D5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357166"/>
            <a:ext cx="58285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Урок математики </a:t>
            </a:r>
          </a:p>
          <a:p>
            <a:pPr algn="ctr"/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 4 класс</a:t>
            </a:r>
            <a:endParaRPr lang="ru-RU" sz="5400" dirty="0">
              <a:ln>
                <a:solidFill>
                  <a:srgbClr val="FF0000"/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78387" y="2285992"/>
            <a:ext cx="94223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Тема урока: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«Единицы длины. Километр»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4643446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FF"/>
                </a:solidFill>
              </a:rPr>
              <a:t>Даниловой Ирины Васильевны, учителя начальных классов МБОУ «</a:t>
            </a:r>
            <a:r>
              <a:rPr lang="ru-RU" dirty="0" err="1" smtClean="0">
                <a:solidFill>
                  <a:srgbClr val="6600FF"/>
                </a:solidFill>
              </a:rPr>
              <a:t>Туровецкая</a:t>
            </a:r>
            <a:r>
              <a:rPr lang="ru-RU" dirty="0" smtClean="0">
                <a:solidFill>
                  <a:srgbClr val="6600FF"/>
                </a:solidFill>
              </a:rPr>
              <a:t> СОШ» Междуреченского района Вологодской области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635795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2008 – 2009 </a:t>
            </a:r>
            <a:r>
              <a:rPr lang="ru-RU" dirty="0" err="1" smtClean="0">
                <a:solidFill>
                  <a:srgbClr val="002060"/>
                </a:solidFill>
              </a:rPr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3635375" y="260350"/>
            <a:ext cx="936625" cy="1441450"/>
          </a:xfrm>
          <a:prstGeom prst="rect">
            <a:avLst/>
          </a:prstGeom>
          <a:noFill/>
        </p:spPr>
      </p:pic>
      <p:sp>
        <p:nvSpPr>
          <p:cNvPr id="12291" name="Tree"/>
          <p:cNvSpPr>
            <a:spLocks noEditPoints="1" noChangeArrowheads="1"/>
          </p:cNvSpPr>
          <p:nvPr/>
        </p:nvSpPr>
        <p:spPr bwMode="auto">
          <a:xfrm>
            <a:off x="2268538" y="1412875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12292" name="Picture 4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4643438" y="4365625"/>
            <a:ext cx="936625" cy="1441450"/>
          </a:xfrm>
          <a:prstGeom prst="rect">
            <a:avLst/>
          </a:prstGeom>
          <a:noFill/>
        </p:spPr>
      </p:pic>
      <p:pic>
        <p:nvPicPr>
          <p:cNvPr id="12293" name="Picture 5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1763713" y="4581525"/>
            <a:ext cx="936625" cy="1441450"/>
          </a:xfrm>
          <a:prstGeom prst="rect">
            <a:avLst/>
          </a:prstGeom>
          <a:noFill/>
        </p:spPr>
      </p:pic>
      <p:sp>
        <p:nvSpPr>
          <p:cNvPr id="12294" name="Tree"/>
          <p:cNvSpPr>
            <a:spLocks noEditPoints="1" noChangeArrowheads="1"/>
          </p:cNvSpPr>
          <p:nvPr/>
        </p:nvSpPr>
        <p:spPr bwMode="auto">
          <a:xfrm>
            <a:off x="4284663" y="2133600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5" name="Tree"/>
          <p:cNvSpPr>
            <a:spLocks noEditPoints="1" noChangeArrowheads="1"/>
          </p:cNvSpPr>
          <p:nvPr/>
        </p:nvSpPr>
        <p:spPr bwMode="auto">
          <a:xfrm>
            <a:off x="3132138" y="5084763"/>
            <a:ext cx="1192212" cy="12652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-36513" y="-26988"/>
            <a:ext cx="2376488" cy="3095626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544" y="1361"/>
              </a:cxn>
              <a:cxn ang="0">
                <a:pos x="499" y="1043"/>
              </a:cxn>
              <a:cxn ang="0">
                <a:pos x="862" y="862"/>
              </a:cxn>
              <a:cxn ang="0">
                <a:pos x="998" y="408"/>
              </a:cxn>
              <a:cxn ang="0">
                <a:pos x="1497" y="0"/>
              </a:cxn>
            </a:cxnLst>
            <a:rect l="0" t="0" r="r" b="b"/>
            <a:pathLst>
              <a:path w="1497" h="1950">
                <a:moveTo>
                  <a:pt x="0" y="1950"/>
                </a:moveTo>
                <a:cubicBezTo>
                  <a:pt x="230" y="1731"/>
                  <a:pt x="461" y="1512"/>
                  <a:pt x="544" y="1361"/>
                </a:cubicBezTo>
                <a:cubicBezTo>
                  <a:pt x="627" y="1210"/>
                  <a:pt x="446" y="1126"/>
                  <a:pt x="499" y="1043"/>
                </a:cubicBezTo>
                <a:cubicBezTo>
                  <a:pt x="552" y="960"/>
                  <a:pt x="779" y="968"/>
                  <a:pt x="862" y="862"/>
                </a:cubicBezTo>
                <a:cubicBezTo>
                  <a:pt x="945" y="756"/>
                  <a:pt x="892" y="552"/>
                  <a:pt x="998" y="408"/>
                </a:cubicBezTo>
                <a:cubicBezTo>
                  <a:pt x="1104" y="264"/>
                  <a:pt x="1414" y="68"/>
                  <a:pt x="1497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34925" y="-26988"/>
            <a:ext cx="2928938" cy="4535488"/>
          </a:xfrm>
          <a:custGeom>
            <a:avLst/>
            <a:gdLst/>
            <a:ahLst/>
            <a:cxnLst>
              <a:cxn ang="0">
                <a:pos x="0" y="2857"/>
              </a:cxn>
              <a:cxn ang="0">
                <a:pos x="454" y="2177"/>
              </a:cxn>
              <a:cxn ang="0">
                <a:pos x="726" y="1678"/>
              </a:cxn>
              <a:cxn ang="0">
                <a:pos x="998" y="1587"/>
              </a:cxn>
              <a:cxn ang="0">
                <a:pos x="953" y="1179"/>
              </a:cxn>
              <a:cxn ang="0">
                <a:pos x="1270" y="907"/>
              </a:cxn>
              <a:cxn ang="0">
                <a:pos x="1543" y="544"/>
              </a:cxn>
              <a:cxn ang="0">
                <a:pos x="1815" y="227"/>
              </a:cxn>
              <a:cxn ang="0">
                <a:pos x="1724" y="0"/>
              </a:cxn>
            </a:cxnLst>
            <a:rect l="0" t="0" r="r" b="b"/>
            <a:pathLst>
              <a:path w="1845" h="2857">
                <a:moveTo>
                  <a:pt x="0" y="2857"/>
                </a:moveTo>
                <a:cubicBezTo>
                  <a:pt x="166" y="2615"/>
                  <a:pt x="333" y="2373"/>
                  <a:pt x="454" y="2177"/>
                </a:cubicBezTo>
                <a:cubicBezTo>
                  <a:pt x="575" y="1981"/>
                  <a:pt x="635" y="1776"/>
                  <a:pt x="726" y="1678"/>
                </a:cubicBezTo>
                <a:cubicBezTo>
                  <a:pt x="817" y="1580"/>
                  <a:pt x="960" y="1670"/>
                  <a:pt x="998" y="1587"/>
                </a:cubicBezTo>
                <a:cubicBezTo>
                  <a:pt x="1036" y="1504"/>
                  <a:pt x="908" y="1292"/>
                  <a:pt x="953" y="1179"/>
                </a:cubicBezTo>
                <a:cubicBezTo>
                  <a:pt x="998" y="1066"/>
                  <a:pt x="1172" y="1013"/>
                  <a:pt x="1270" y="907"/>
                </a:cubicBezTo>
                <a:cubicBezTo>
                  <a:pt x="1368" y="801"/>
                  <a:pt x="1452" y="657"/>
                  <a:pt x="1543" y="544"/>
                </a:cubicBezTo>
                <a:cubicBezTo>
                  <a:pt x="1634" y="431"/>
                  <a:pt x="1785" y="318"/>
                  <a:pt x="1815" y="227"/>
                </a:cubicBezTo>
                <a:cubicBezTo>
                  <a:pt x="1845" y="136"/>
                  <a:pt x="1739" y="38"/>
                  <a:pt x="1724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971550" y="908050"/>
            <a:ext cx="936625" cy="1296988"/>
            <a:chOff x="612" y="572"/>
            <a:chExt cx="590" cy="817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839" y="754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748" y="890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612" y="845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793" y="572"/>
              <a:ext cx="46" cy="182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45" cy="22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1066" y="1071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5" name="Freeform 17"/>
          <p:cNvSpPr>
            <a:spLocks/>
          </p:cNvSpPr>
          <p:nvPr/>
        </p:nvSpPr>
        <p:spPr bwMode="auto">
          <a:xfrm>
            <a:off x="5651500" y="4365625"/>
            <a:ext cx="3203575" cy="2276475"/>
          </a:xfrm>
          <a:custGeom>
            <a:avLst/>
            <a:gdLst/>
            <a:ahLst/>
            <a:cxnLst>
              <a:cxn ang="0">
                <a:pos x="153" y="883"/>
              </a:cxn>
              <a:cxn ang="0">
                <a:pos x="72" y="699"/>
              </a:cxn>
              <a:cxn ang="0">
                <a:pos x="118" y="215"/>
              </a:cxn>
              <a:cxn ang="0">
                <a:pos x="210" y="134"/>
              </a:cxn>
              <a:cxn ang="0">
                <a:pos x="233" y="100"/>
              </a:cxn>
              <a:cxn ang="0">
                <a:pos x="302" y="88"/>
              </a:cxn>
              <a:cxn ang="0">
                <a:pos x="464" y="42"/>
              </a:cxn>
              <a:cxn ang="0">
                <a:pos x="637" y="54"/>
              </a:cxn>
              <a:cxn ang="0">
                <a:pos x="671" y="65"/>
              </a:cxn>
              <a:cxn ang="0">
                <a:pos x="809" y="8"/>
              </a:cxn>
              <a:cxn ang="0">
                <a:pos x="936" y="19"/>
              </a:cxn>
              <a:cxn ang="0">
                <a:pos x="982" y="42"/>
              </a:cxn>
              <a:cxn ang="0">
                <a:pos x="1074" y="31"/>
              </a:cxn>
              <a:cxn ang="0">
                <a:pos x="1293" y="42"/>
              </a:cxn>
              <a:cxn ang="0">
                <a:pos x="1547" y="100"/>
              </a:cxn>
              <a:cxn ang="0">
                <a:pos x="1627" y="134"/>
              </a:cxn>
              <a:cxn ang="0">
                <a:pos x="1673" y="204"/>
              </a:cxn>
              <a:cxn ang="0">
                <a:pos x="1685" y="238"/>
              </a:cxn>
              <a:cxn ang="0">
                <a:pos x="1731" y="250"/>
              </a:cxn>
              <a:cxn ang="0">
                <a:pos x="1754" y="284"/>
              </a:cxn>
              <a:cxn ang="0">
                <a:pos x="1789" y="307"/>
              </a:cxn>
              <a:cxn ang="0">
                <a:pos x="1765" y="422"/>
              </a:cxn>
              <a:cxn ang="0">
                <a:pos x="1754" y="572"/>
              </a:cxn>
              <a:cxn ang="0">
                <a:pos x="1708" y="618"/>
              </a:cxn>
              <a:cxn ang="0">
                <a:pos x="1685" y="664"/>
              </a:cxn>
              <a:cxn ang="0">
                <a:pos x="1754" y="849"/>
              </a:cxn>
              <a:cxn ang="0">
                <a:pos x="1639" y="1229"/>
              </a:cxn>
              <a:cxn ang="0">
                <a:pos x="1593" y="1263"/>
              </a:cxn>
              <a:cxn ang="0">
                <a:pos x="1524" y="1286"/>
              </a:cxn>
              <a:cxn ang="0">
                <a:pos x="1017" y="1252"/>
              </a:cxn>
              <a:cxn ang="0">
                <a:pos x="821" y="1091"/>
              </a:cxn>
              <a:cxn ang="0">
                <a:pos x="752" y="1206"/>
              </a:cxn>
              <a:cxn ang="0">
                <a:pos x="740" y="1240"/>
              </a:cxn>
              <a:cxn ang="0">
                <a:pos x="648" y="1275"/>
              </a:cxn>
              <a:cxn ang="0">
                <a:pos x="418" y="1240"/>
              </a:cxn>
              <a:cxn ang="0">
                <a:pos x="372" y="1206"/>
              </a:cxn>
              <a:cxn ang="0">
                <a:pos x="360" y="1171"/>
              </a:cxn>
              <a:cxn ang="0">
                <a:pos x="302" y="1183"/>
              </a:cxn>
              <a:cxn ang="0">
                <a:pos x="210" y="1206"/>
              </a:cxn>
              <a:cxn ang="0">
                <a:pos x="107" y="1010"/>
              </a:cxn>
              <a:cxn ang="0">
                <a:pos x="118" y="883"/>
              </a:cxn>
              <a:cxn ang="0">
                <a:pos x="107" y="803"/>
              </a:cxn>
              <a:cxn ang="0">
                <a:pos x="84" y="733"/>
              </a:cxn>
              <a:cxn ang="0">
                <a:pos x="107" y="733"/>
              </a:cxn>
              <a:cxn ang="0">
                <a:pos x="130" y="757"/>
              </a:cxn>
              <a:cxn ang="0">
                <a:pos x="153" y="826"/>
              </a:cxn>
              <a:cxn ang="0">
                <a:pos x="164" y="860"/>
              </a:cxn>
              <a:cxn ang="0">
                <a:pos x="153" y="952"/>
              </a:cxn>
              <a:cxn ang="0">
                <a:pos x="118" y="975"/>
              </a:cxn>
            </a:cxnLst>
            <a:rect l="0" t="0" r="r" b="b"/>
            <a:pathLst>
              <a:path w="1807" h="1286">
                <a:moveTo>
                  <a:pt x="153" y="883"/>
                </a:moveTo>
                <a:cubicBezTo>
                  <a:pt x="114" y="825"/>
                  <a:pt x="111" y="757"/>
                  <a:pt x="72" y="699"/>
                </a:cubicBezTo>
                <a:cubicBezTo>
                  <a:pt x="34" y="540"/>
                  <a:pt x="0" y="337"/>
                  <a:pt x="118" y="215"/>
                </a:cubicBezTo>
                <a:cubicBezTo>
                  <a:pt x="139" y="156"/>
                  <a:pt x="163" y="181"/>
                  <a:pt x="210" y="134"/>
                </a:cubicBezTo>
                <a:cubicBezTo>
                  <a:pt x="220" y="124"/>
                  <a:pt x="221" y="106"/>
                  <a:pt x="233" y="100"/>
                </a:cubicBezTo>
                <a:cubicBezTo>
                  <a:pt x="254" y="90"/>
                  <a:pt x="279" y="92"/>
                  <a:pt x="302" y="88"/>
                </a:cubicBezTo>
                <a:cubicBezTo>
                  <a:pt x="359" y="51"/>
                  <a:pt x="391" y="52"/>
                  <a:pt x="464" y="42"/>
                </a:cubicBezTo>
                <a:cubicBezTo>
                  <a:pt x="522" y="46"/>
                  <a:pt x="580" y="48"/>
                  <a:pt x="637" y="54"/>
                </a:cubicBezTo>
                <a:cubicBezTo>
                  <a:pt x="649" y="55"/>
                  <a:pt x="659" y="67"/>
                  <a:pt x="671" y="65"/>
                </a:cubicBezTo>
                <a:cubicBezTo>
                  <a:pt x="717" y="59"/>
                  <a:pt x="764" y="23"/>
                  <a:pt x="809" y="8"/>
                </a:cubicBezTo>
                <a:cubicBezTo>
                  <a:pt x="851" y="12"/>
                  <a:pt x="894" y="11"/>
                  <a:pt x="936" y="19"/>
                </a:cubicBezTo>
                <a:cubicBezTo>
                  <a:pt x="953" y="22"/>
                  <a:pt x="965" y="41"/>
                  <a:pt x="982" y="42"/>
                </a:cubicBezTo>
                <a:cubicBezTo>
                  <a:pt x="1013" y="45"/>
                  <a:pt x="1043" y="35"/>
                  <a:pt x="1074" y="31"/>
                </a:cubicBezTo>
                <a:cubicBezTo>
                  <a:pt x="1164" y="0"/>
                  <a:pt x="1201" y="12"/>
                  <a:pt x="1293" y="42"/>
                </a:cubicBezTo>
                <a:cubicBezTo>
                  <a:pt x="1326" y="170"/>
                  <a:pt x="1284" y="68"/>
                  <a:pt x="1547" y="100"/>
                </a:cubicBezTo>
                <a:cubicBezTo>
                  <a:pt x="1576" y="103"/>
                  <a:pt x="1599" y="125"/>
                  <a:pt x="1627" y="134"/>
                </a:cubicBezTo>
                <a:cubicBezTo>
                  <a:pt x="1655" y="216"/>
                  <a:pt x="1616" y="119"/>
                  <a:pt x="1673" y="204"/>
                </a:cubicBezTo>
                <a:cubicBezTo>
                  <a:pt x="1680" y="214"/>
                  <a:pt x="1676" y="231"/>
                  <a:pt x="1685" y="238"/>
                </a:cubicBezTo>
                <a:cubicBezTo>
                  <a:pt x="1697" y="248"/>
                  <a:pt x="1716" y="246"/>
                  <a:pt x="1731" y="250"/>
                </a:cubicBezTo>
                <a:cubicBezTo>
                  <a:pt x="1739" y="261"/>
                  <a:pt x="1744" y="274"/>
                  <a:pt x="1754" y="284"/>
                </a:cubicBezTo>
                <a:cubicBezTo>
                  <a:pt x="1764" y="294"/>
                  <a:pt x="1786" y="293"/>
                  <a:pt x="1789" y="307"/>
                </a:cubicBezTo>
                <a:cubicBezTo>
                  <a:pt x="1796" y="340"/>
                  <a:pt x="1777" y="389"/>
                  <a:pt x="1765" y="422"/>
                </a:cubicBezTo>
                <a:cubicBezTo>
                  <a:pt x="1776" y="488"/>
                  <a:pt x="1790" y="506"/>
                  <a:pt x="1754" y="572"/>
                </a:cubicBezTo>
                <a:cubicBezTo>
                  <a:pt x="1744" y="591"/>
                  <a:pt x="1721" y="601"/>
                  <a:pt x="1708" y="618"/>
                </a:cubicBezTo>
                <a:cubicBezTo>
                  <a:pt x="1698" y="632"/>
                  <a:pt x="1693" y="649"/>
                  <a:pt x="1685" y="664"/>
                </a:cubicBezTo>
                <a:cubicBezTo>
                  <a:pt x="1698" y="730"/>
                  <a:pt x="1724" y="789"/>
                  <a:pt x="1754" y="849"/>
                </a:cubicBezTo>
                <a:cubicBezTo>
                  <a:pt x="1747" y="1015"/>
                  <a:pt x="1807" y="1170"/>
                  <a:pt x="1639" y="1229"/>
                </a:cubicBezTo>
                <a:cubicBezTo>
                  <a:pt x="1624" y="1240"/>
                  <a:pt x="1610" y="1255"/>
                  <a:pt x="1593" y="1263"/>
                </a:cubicBezTo>
                <a:cubicBezTo>
                  <a:pt x="1571" y="1274"/>
                  <a:pt x="1524" y="1286"/>
                  <a:pt x="1524" y="1286"/>
                </a:cubicBezTo>
                <a:cubicBezTo>
                  <a:pt x="1348" y="1279"/>
                  <a:pt x="1191" y="1262"/>
                  <a:pt x="1017" y="1252"/>
                </a:cubicBezTo>
                <a:cubicBezTo>
                  <a:pt x="981" y="1146"/>
                  <a:pt x="929" y="1112"/>
                  <a:pt x="821" y="1091"/>
                </a:cubicBezTo>
                <a:cubicBezTo>
                  <a:pt x="786" y="1143"/>
                  <a:pt x="775" y="1155"/>
                  <a:pt x="752" y="1206"/>
                </a:cubicBezTo>
                <a:cubicBezTo>
                  <a:pt x="747" y="1217"/>
                  <a:pt x="749" y="1232"/>
                  <a:pt x="740" y="1240"/>
                </a:cubicBezTo>
                <a:cubicBezTo>
                  <a:pt x="720" y="1260"/>
                  <a:pt x="673" y="1268"/>
                  <a:pt x="648" y="1275"/>
                </a:cubicBezTo>
                <a:cubicBezTo>
                  <a:pt x="570" y="1268"/>
                  <a:pt x="492" y="1266"/>
                  <a:pt x="418" y="1240"/>
                </a:cubicBezTo>
                <a:cubicBezTo>
                  <a:pt x="403" y="1229"/>
                  <a:pt x="384" y="1221"/>
                  <a:pt x="372" y="1206"/>
                </a:cubicBezTo>
                <a:cubicBezTo>
                  <a:pt x="364" y="1197"/>
                  <a:pt x="372" y="1175"/>
                  <a:pt x="360" y="1171"/>
                </a:cubicBezTo>
                <a:cubicBezTo>
                  <a:pt x="341" y="1165"/>
                  <a:pt x="321" y="1179"/>
                  <a:pt x="302" y="1183"/>
                </a:cubicBezTo>
                <a:cubicBezTo>
                  <a:pt x="271" y="1190"/>
                  <a:pt x="210" y="1206"/>
                  <a:pt x="210" y="1206"/>
                </a:cubicBezTo>
                <a:cubicBezTo>
                  <a:pt x="168" y="1149"/>
                  <a:pt x="129" y="1079"/>
                  <a:pt x="107" y="1010"/>
                </a:cubicBezTo>
                <a:cubicBezTo>
                  <a:pt x="117" y="959"/>
                  <a:pt x="134" y="930"/>
                  <a:pt x="118" y="883"/>
                </a:cubicBezTo>
                <a:cubicBezTo>
                  <a:pt x="114" y="856"/>
                  <a:pt x="113" y="829"/>
                  <a:pt x="107" y="803"/>
                </a:cubicBezTo>
                <a:cubicBezTo>
                  <a:pt x="102" y="779"/>
                  <a:pt x="84" y="733"/>
                  <a:pt x="84" y="733"/>
                </a:cubicBezTo>
                <a:cubicBezTo>
                  <a:pt x="103" y="675"/>
                  <a:pt x="87" y="700"/>
                  <a:pt x="107" y="733"/>
                </a:cubicBezTo>
                <a:cubicBezTo>
                  <a:pt x="113" y="742"/>
                  <a:pt x="122" y="749"/>
                  <a:pt x="130" y="757"/>
                </a:cubicBezTo>
                <a:cubicBezTo>
                  <a:pt x="138" y="780"/>
                  <a:pt x="145" y="803"/>
                  <a:pt x="153" y="826"/>
                </a:cubicBezTo>
                <a:cubicBezTo>
                  <a:pt x="157" y="837"/>
                  <a:pt x="164" y="860"/>
                  <a:pt x="164" y="860"/>
                </a:cubicBezTo>
                <a:cubicBezTo>
                  <a:pt x="160" y="891"/>
                  <a:pt x="164" y="923"/>
                  <a:pt x="153" y="952"/>
                </a:cubicBezTo>
                <a:cubicBezTo>
                  <a:pt x="148" y="965"/>
                  <a:pt x="118" y="975"/>
                  <a:pt x="118" y="975"/>
                </a:cubicBezTo>
              </a:path>
            </a:pathLst>
          </a:custGeom>
          <a:solidFill>
            <a:srgbClr val="66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716463" y="64531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8532813" y="45815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5148263" y="6884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8316913" y="41497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508625" y="6524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5292725" y="60928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932363" y="66690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7956550" y="4365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7308850" y="2852738"/>
            <a:ext cx="21590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539750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V="1">
            <a:off x="971550" y="3933825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700338" y="3933825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V="1">
            <a:off x="4787900" y="29241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900113" y="4508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2627313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395288" y="57340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4643438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23" name="Picture 35" descr="J015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0"/>
            <a:ext cx="2379663" cy="2420938"/>
          </a:xfrm>
          <a:prstGeom prst="rect">
            <a:avLst/>
          </a:prstGeom>
          <a:noFill/>
        </p:spPr>
      </p:pic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3200000">
            <a:off x="0" y="3429000"/>
            <a:ext cx="1692275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68313" y="836613"/>
            <a:ext cx="8207375" cy="4752975"/>
            <a:chOff x="295" y="527"/>
            <a:chExt cx="4800" cy="2190"/>
          </a:xfrm>
        </p:grpSpPr>
        <p:sp>
          <p:nvSpPr>
            <p:cNvPr id="1126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95" y="572"/>
              <a:ext cx="82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187 - и</a:t>
              </a:r>
            </a:p>
          </p:txBody>
        </p:sp>
        <p:sp>
          <p:nvSpPr>
            <p:cNvPr id="1126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245" y="572"/>
              <a:ext cx="79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580 - т</a:t>
              </a:r>
            </a:p>
          </p:txBody>
        </p:sp>
        <p:sp>
          <p:nvSpPr>
            <p:cNvPr id="1127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105" y="527"/>
              <a:ext cx="67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chemeClr val="hlink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69 - л</a:t>
              </a:r>
            </a:p>
          </p:txBody>
        </p:sp>
        <p:sp>
          <p:nvSpPr>
            <p:cNvPr id="1127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85" y="1480"/>
              <a:ext cx="81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chemeClr val="hlink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166 - к</a:t>
              </a:r>
            </a:p>
          </p:txBody>
        </p:sp>
        <p:sp>
          <p:nvSpPr>
            <p:cNvPr id="1127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90" y="1480"/>
              <a:ext cx="66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97 - о</a:t>
              </a:r>
            </a:p>
          </p:txBody>
        </p:sp>
        <p:sp>
          <p:nvSpPr>
            <p:cNvPr id="1127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150" y="1434"/>
              <a:ext cx="56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9 - м</a:t>
              </a:r>
            </a:p>
          </p:txBody>
        </p:sp>
        <p:sp>
          <p:nvSpPr>
            <p:cNvPr id="1127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85" y="2341"/>
              <a:ext cx="79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109 - е</a:t>
              </a:r>
            </a:p>
          </p:txBody>
        </p:sp>
        <p:sp>
          <p:nvSpPr>
            <p:cNvPr id="1127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245" y="2251"/>
              <a:ext cx="816" cy="4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chemeClr val="hlink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28 - р</a:t>
              </a:r>
            </a:p>
          </p:txBody>
        </p:sp>
        <p:sp>
          <p:nvSpPr>
            <p:cNvPr id="1127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105" y="2205"/>
              <a:ext cx="99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326 - км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BD00146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258888" y="0"/>
            <a:ext cx="6948487" cy="6862763"/>
          </a:xfrm>
          <a:prstGeom prst="rect">
            <a:avLst/>
          </a:prstGeom>
          <a:noFill/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187350">
            <a:off x="539750" y="549275"/>
            <a:ext cx="8135938" cy="1871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FF"/>
                    </a:gs>
                    <a:gs pos="100000">
                      <a:srgbClr val="FF0066"/>
                    </a:gs>
                  </a:gsLst>
                  <a:lin ang="521265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Благодарю за работу!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339975" y="2276475"/>
            <a:ext cx="4686300" cy="385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722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Единица длины </a:t>
            </a:r>
          </a:p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6600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нам запомнится навек!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-751509">
            <a:off x="1042988" y="3573463"/>
            <a:ext cx="754221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150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километр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 r="7481"/>
          <a:stretch>
            <a:fillRect/>
          </a:stretch>
        </p:blipFill>
        <p:spPr bwMode="auto">
          <a:xfrm>
            <a:off x="0" y="1258888"/>
            <a:ext cx="9144000" cy="397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073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FF"/>
                    </a:gs>
                  </a:gsLst>
                  <a:lin ang="5400000" scaled="1"/>
                </a:gradFill>
                <a:latin typeface="Arial"/>
                <a:cs typeface="Arial"/>
              </a:rPr>
              <a:t>Величины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23850" y="5229225"/>
            <a:ext cx="84963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Единицы длины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3635375" y="260350"/>
            <a:ext cx="936625" cy="1441450"/>
          </a:xfrm>
          <a:prstGeom prst="rect">
            <a:avLst/>
          </a:prstGeom>
          <a:noFill/>
        </p:spPr>
      </p:pic>
      <p:sp>
        <p:nvSpPr>
          <p:cNvPr id="3077" name="Tree"/>
          <p:cNvSpPr>
            <a:spLocks noEditPoints="1" noChangeArrowheads="1"/>
          </p:cNvSpPr>
          <p:nvPr/>
        </p:nvSpPr>
        <p:spPr bwMode="auto">
          <a:xfrm>
            <a:off x="2268538" y="1412875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3079" name="Picture 7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4643438" y="4365625"/>
            <a:ext cx="936625" cy="1441450"/>
          </a:xfrm>
          <a:prstGeom prst="rect">
            <a:avLst/>
          </a:prstGeom>
          <a:noFill/>
        </p:spPr>
      </p:pic>
      <p:pic>
        <p:nvPicPr>
          <p:cNvPr id="3080" name="Picture 8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1763713" y="4581525"/>
            <a:ext cx="936625" cy="1441450"/>
          </a:xfrm>
          <a:prstGeom prst="rect">
            <a:avLst/>
          </a:prstGeom>
          <a:noFill/>
        </p:spPr>
      </p:pic>
      <p:sp>
        <p:nvSpPr>
          <p:cNvPr id="3081" name="Tree"/>
          <p:cNvSpPr>
            <a:spLocks noEditPoints="1" noChangeArrowheads="1"/>
          </p:cNvSpPr>
          <p:nvPr/>
        </p:nvSpPr>
        <p:spPr bwMode="auto">
          <a:xfrm>
            <a:off x="4284663" y="2133600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083" name="Tree"/>
          <p:cNvSpPr>
            <a:spLocks noEditPoints="1" noChangeArrowheads="1"/>
          </p:cNvSpPr>
          <p:nvPr/>
        </p:nvSpPr>
        <p:spPr bwMode="auto">
          <a:xfrm>
            <a:off x="3132138" y="5084763"/>
            <a:ext cx="1192212" cy="12652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-36513" y="-26988"/>
            <a:ext cx="2376488" cy="3095626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544" y="1361"/>
              </a:cxn>
              <a:cxn ang="0">
                <a:pos x="499" y="1043"/>
              </a:cxn>
              <a:cxn ang="0">
                <a:pos x="862" y="862"/>
              </a:cxn>
              <a:cxn ang="0">
                <a:pos x="998" y="408"/>
              </a:cxn>
              <a:cxn ang="0">
                <a:pos x="1497" y="0"/>
              </a:cxn>
            </a:cxnLst>
            <a:rect l="0" t="0" r="r" b="b"/>
            <a:pathLst>
              <a:path w="1497" h="1950">
                <a:moveTo>
                  <a:pt x="0" y="1950"/>
                </a:moveTo>
                <a:cubicBezTo>
                  <a:pt x="230" y="1731"/>
                  <a:pt x="461" y="1512"/>
                  <a:pt x="544" y="1361"/>
                </a:cubicBezTo>
                <a:cubicBezTo>
                  <a:pt x="627" y="1210"/>
                  <a:pt x="446" y="1126"/>
                  <a:pt x="499" y="1043"/>
                </a:cubicBezTo>
                <a:cubicBezTo>
                  <a:pt x="552" y="960"/>
                  <a:pt x="779" y="968"/>
                  <a:pt x="862" y="862"/>
                </a:cubicBezTo>
                <a:cubicBezTo>
                  <a:pt x="945" y="756"/>
                  <a:pt x="892" y="552"/>
                  <a:pt x="998" y="408"/>
                </a:cubicBezTo>
                <a:cubicBezTo>
                  <a:pt x="1104" y="264"/>
                  <a:pt x="1414" y="68"/>
                  <a:pt x="1497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4925" y="-26988"/>
            <a:ext cx="2928938" cy="4535488"/>
          </a:xfrm>
          <a:custGeom>
            <a:avLst/>
            <a:gdLst/>
            <a:ahLst/>
            <a:cxnLst>
              <a:cxn ang="0">
                <a:pos x="0" y="2857"/>
              </a:cxn>
              <a:cxn ang="0">
                <a:pos x="454" y="2177"/>
              </a:cxn>
              <a:cxn ang="0">
                <a:pos x="726" y="1678"/>
              </a:cxn>
              <a:cxn ang="0">
                <a:pos x="998" y="1587"/>
              </a:cxn>
              <a:cxn ang="0">
                <a:pos x="953" y="1179"/>
              </a:cxn>
              <a:cxn ang="0">
                <a:pos x="1270" y="907"/>
              </a:cxn>
              <a:cxn ang="0">
                <a:pos x="1543" y="544"/>
              </a:cxn>
              <a:cxn ang="0">
                <a:pos x="1815" y="227"/>
              </a:cxn>
              <a:cxn ang="0">
                <a:pos x="1724" y="0"/>
              </a:cxn>
            </a:cxnLst>
            <a:rect l="0" t="0" r="r" b="b"/>
            <a:pathLst>
              <a:path w="1845" h="2857">
                <a:moveTo>
                  <a:pt x="0" y="2857"/>
                </a:moveTo>
                <a:cubicBezTo>
                  <a:pt x="166" y="2615"/>
                  <a:pt x="333" y="2373"/>
                  <a:pt x="454" y="2177"/>
                </a:cubicBezTo>
                <a:cubicBezTo>
                  <a:pt x="575" y="1981"/>
                  <a:pt x="635" y="1776"/>
                  <a:pt x="726" y="1678"/>
                </a:cubicBezTo>
                <a:cubicBezTo>
                  <a:pt x="817" y="1580"/>
                  <a:pt x="960" y="1670"/>
                  <a:pt x="998" y="1587"/>
                </a:cubicBezTo>
                <a:cubicBezTo>
                  <a:pt x="1036" y="1504"/>
                  <a:pt x="908" y="1292"/>
                  <a:pt x="953" y="1179"/>
                </a:cubicBezTo>
                <a:cubicBezTo>
                  <a:pt x="998" y="1066"/>
                  <a:pt x="1172" y="1013"/>
                  <a:pt x="1270" y="907"/>
                </a:cubicBezTo>
                <a:cubicBezTo>
                  <a:pt x="1368" y="801"/>
                  <a:pt x="1452" y="657"/>
                  <a:pt x="1543" y="544"/>
                </a:cubicBezTo>
                <a:cubicBezTo>
                  <a:pt x="1634" y="431"/>
                  <a:pt x="1785" y="318"/>
                  <a:pt x="1815" y="227"/>
                </a:cubicBezTo>
                <a:cubicBezTo>
                  <a:pt x="1845" y="136"/>
                  <a:pt x="1739" y="38"/>
                  <a:pt x="1724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971550" y="908050"/>
            <a:ext cx="936625" cy="1296988"/>
            <a:chOff x="612" y="572"/>
            <a:chExt cx="590" cy="817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839" y="754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748" y="890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612" y="845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793" y="572"/>
              <a:ext cx="46" cy="182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45" cy="22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066" y="1071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4" name="Freeform 22"/>
          <p:cNvSpPr>
            <a:spLocks/>
          </p:cNvSpPr>
          <p:nvPr/>
        </p:nvSpPr>
        <p:spPr bwMode="auto">
          <a:xfrm>
            <a:off x="5651500" y="4365625"/>
            <a:ext cx="3203575" cy="2276475"/>
          </a:xfrm>
          <a:custGeom>
            <a:avLst/>
            <a:gdLst/>
            <a:ahLst/>
            <a:cxnLst>
              <a:cxn ang="0">
                <a:pos x="153" y="883"/>
              </a:cxn>
              <a:cxn ang="0">
                <a:pos x="72" y="699"/>
              </a:cxn>
              <a:cxn ang="0">
                <a:pos x="118" y="215"/>
              </a:cxn>
              <a:cxn ang="0">
                <a:pos x="210" y="134"/>
              </a:cxn>
              <a:cxn ang="0">
                <a:pos x="233" y="100"/>
              </a:cxn>
              <a:cxn ang="0">
                <a:pos x="302" y="88"/>
              </a:cxn>
              <a:cxn ang="0">
                <a:pos x="464" y="42"/>
              </a:cxn>
              <a:cxn ang="0">
                <a:pos x="637" y="54"/>
              </a:cxn>
              <a:cxn ang="0">
                <a:pos x="671" y="65"/>
              </a:cxn>
              <a:cxn ang="0">
                <a:pos x="809" y="8"/>
              </a:cxn>
              <a:cxn ang="0">
                <a:pos x="936" y="19"/>
              </a:cxn>
              <a:cxn ang="0">
                <a:pos x="982" y="42"/>
              </a:cxn>
              <a:cxn ang="0">
                <a:pos x="1074" y="31"/>
              </a:cxn>
              <a:cxn ang="0">
                <a:pos x="1293" y="42"/>
              </a:cxn>
              <a:cxn ang="0">
                <a:pos x="1547" y="100"/>
              </a:cxn>
              <a:cxn ang="0">
                <a:pos x="1627" y="134"/>
              </a:cxn>
              <a:cxn ang="0">
                <a:pos x="1673" y="204"/>
              </a:cxn>
              <a:cxn ang="0">
                <a:pos x="1685" y="238"/>
              </a:cxn>
              <a:cxn ang="0">
                <a:pos x="1731" y="250"/>
              </a:cxn>
              <a:cxn ang="0">
                <a:pos x="1754" y="284"/>
              </a:cxn>
              <a:cxn ang="0">
                <a:pos x="1789" y="307"/>
              </a:cxn>
              <a:cxn ang="0">
                <a:pos x="1765" y="422"/>
              </a:cxn>
              <a:cxn ang="0">
                <a:pos x="1754" y="572"/>
              </a:cxn>
              <a:cxn ang="0">
                <a:pos x="1708" y="618"/>
              </a:cxn>
              <a:cxn ang="0">
                <a:pos x="1685" y="664"/>
              </a:cxn>
              <a:cxn ang="0">
                <a:pos x="1754" y="849"/>
              </a:cxn>
              <a:cxn ang="0">
                <a:pos x="1639" y="1229"/>
              </a:cxn>
              <a:cxn ang="0">
                <a:pos x="1593" y="1263"/>
              </a:cxn>
              <a:cxn ang="0">
                <a:pos x="1524" y="1286"/>
              </a:cxn>
              <a:cxn ang="0">
                <a:pos x="1017" y="1252"/>
              </a:cxn>
              <a:cxn ang="0">
                <a:pos x="821" y="1091"/>
              </a:cxn>
              <a:cxn ang="0">
                <a:pos x="752" y="1206"/>
              </a:cxn>
              <a:cxn ang="0">
                <a:pos x="740" y="1240"/>
              </a:cxn>
              <a:cxn ang="0">
                <a:pos x="648" y="1275"/>
              </a:cxn>
              <a:cxn ang="0">
                <a:pos x="418" y="1240"/>
              </a:cxn>
              <a:cxn ang="0">
                <a:pos x="372" y="1206"/>
              </a:cxn>
              <a:cxn ang="0">
                <a:pos x="360" y="1171"/>
              </a:cxn>
              <a:cxn ang="0">
                <a:pos x="302" y="1183"/>
              </a:cxn>
              <a:cxn ang="0">
                <a:pos x="210" y="1206"/>
              </a:cxn>
              <a:cxn ang="0">
                <a:pos x="107" y="1010"/>
              </a:cxn>
              <a:cxn ang="0">
                <a:pos x="118" y="883"/>
              </a:cxn>
              <a:cxn ang="0">
                <a:pos x="107" y="803"/>
              </a:cxn>
              <a:cxn ang="0">
                <a:pos x="84" y="733"/>
              </a:cxn>
              <a:cxn ang="0">
                <a:pos x="107" y="733"/>
              </a:cxn>
              <a:cxn ang="0">
                <a:pos x="130" y="757"/>
              </a:cxn>
              <a:cxn ang="0">
                <a:pos x="153" y="826"/>
              </a:cxn>
              <a:cxn ang="0">
                <a:pos x="164" y="860"/>
              </a:cxn>
              <a:cxn ang="0">
                <a:pos x="153" y="952"/>
              </a:cxn>
              <a:cxn ang="0">
                <a:pos x="118" y="975"/>
              </a:cxn>
            </a:cxnLst>
            <a:rect l="0" t="0" r="r" b="b"/>
            <a:pathLst>
              <a:path w="1807" h="1286">
                <a:moveTo>
                  <a:pt x="153" y="883"/>
                </a:moveTo>
                <a:cubicBezTo>
                  <a:pt x="114" y="825"/>
                  <a:pt x="111" y="757"/>
                  <a:pt x="72" y="699"/>
                </a:cubicBezTo>
                <a:cubicBezTo>
                  <a:pt x="34" y="540"/>
                  <a:pt x="0" y="337"/>
                  <a:pt x="118" y="215"/>
                </a:cubicBezTo>
                <a:cubicBezTo>
                  <a:pt x="139" y="156"/>
                  <a:pt x="163" y="181"/>
                  <a:pt x="210" y="134"/>
                </a:cubicBezTo>
                <a:cubicBezTo>
                  <a:pt x="220" y="124"/>
                  <a:pt x="221" y="106"/>
                  <a:pt x="233" y="100"/>
                </a:cubicBezTo>
                <a:cubicBezTo>
                  <a:pt x="254" y="90"/>
                  <a:pt x="279" y="92"/>
                  <a:pt x="302" y="88"/>
                </a:cubicBezTo>
                <a:cubicBezTo>
                  <a:pt x="359" y="51"/>
                  <a:pt x="391" y="52"/>
                  <a:pt x="464" y="42"/>
                </a:cubicBezTo>
                <a:cubicBezTo>
                  <a:pt x="522" y="46"/>
                  <a:pt x="580" y="48"/>
                  <a:pt x="637" y="54"/>
                </a:cubicBezTo>
                <a:cubicBezTo>
                  <a:pt x="649" y="55"/>
                  <a:pt x="659" y="67"/>
                  <a:pt x="671" y="65"/>
                </a:cubicBezTo>
                <a:cubicBezTo>
                  <a:pt x="717" y="59"/>
                  <a:pt x="764" y="23"/>
                  <a:pt x="809" y="8"/>
                </a:cubicBezTo>
                <a:cubicBezTo>
                  <a:pt x="851" y="12"/>
                  <a:pt x="894" y="11"/>
                  <a:pt x="936" y="19"/>
                </a:cubicBezTo>
                <a:cubicBezTo>
                  <a:pt x="953" y="22"/>
                  <a:pt x="965" y="41"/>
                  <a:pt x="982" y="42"/>
                </a:cubicBezTo>
                <a:cubicBezTo>
                  <a:pt x="1013" y="45"/>
                  <a:pt x="1043" y="35"/>
                  <a:pt x="1074" y="31"/>
                </a:cubicBezTo>
                <a:cubicBezTo>
                  <a:pt x="1164" y="0"/>
                  <a:pt x="1201" y="12"/>
                  <a:pt x="1293" y="42"/>
                </a:cubicBezTo>
                <a:cubicBezTo>
                  <a:pt x="1326" y="170"/>
                  <a:pt x="1284" y="68"/>
                  <a:pt x="1547" y="100"/>
                </a:cubicBezTo>
                <a:cubicBezTo>
                  <a:pt x="1576" y="103"/>
                  <a:pt x="1599" y="125"/>
                  <a:pt x="1627" y="134"/>
                </a:cubicBezTo>
                <a:cubicBezTo>
                  <a:pt x="1655" y="216"/>
                  <a:pt x="1616" y="119"/>
                  <a:pt x="1673" y="204"/>
                </a:cubicBezTo>
                <a:cubicBezTo>
                  <a:pt x="1680" y="214"/>
                  <a:pt x="1676" y="231"/>
                  <a:pt x="1685" y="238"/>
                </a:cubicBezTo>
                <a:cubicBezTo>
                  <a:pt x="1697" y="248"/>
                  <a:pt x="1716" y="246"/>
                  <a:pt x="1731" y="250"/>
                </a:cubicBezTo>
                <a:cubicBezTo>
                  <a:pt x="1739" y="261"/>
                  <a:pt x="1744" y="274"/>
                  <a:pt x="1754" y="284"/>
                </a:cubicBezTo>
                <a:cubicBezTo>
                  <a:pt x="1764" y="294"/>
                  <a:pt x="1786" y="293"/>
                  <a:pt x="1789" y="307"/>
                </a:cubicBezTo>
                <a:cubicBezTo>
                  <a:pt x="1796" y="340"/>
                  <a:pt x="1777" y="389"/>
                  <a:pt x="1765" y="422"/>
                </a:cubicBezTo>
                <a:cubicBezTo>
                  <a:pt x="1776" y="488"/>
                  <a:pt x="1790" y="506"/>
                  <a:pt x="1754" y="572"/>
                </a:cubicBezTo>
                <a:cubicBezTo>
                  <a:pt x="1744" y="591"/>
                  <a:pt x="1721" y="601"/>
                  <a:pt x="1708" y="618"/>
                </a:cubicBezTo>
                <a:cubicBezTo>
                  <a:pt x="1698" y="632"/>
                  <a:pt x="1693" y="649"/>
                  <a:pt x="1685" y="664"/>
                </a:cubicBezTo>
                <a:cubicBezTo>
                  <a:pt x="1698" y="730"/>
                  <a:pt x="1724" y="789"/>
                  <a:pt x="1754" y="849"/>
                </a:cubicBezTo>
                <a:cubicBezTo>
                  <a:pt x="1747" y="1015"/>
                  <a:pt x="1807" y="1170"/>
                  <a:pt x="1639" y="1229"/>
                </a:cubicBezTo>
                <a:cubicBezTo>
                  <a:pt x="1624" y="1240"/>
                  <a:pt x="1610" y="1255"/>
                  <a:pt x="1593" y="1263"/>
                </a:cubicBezTo>
                <a:cubicBezTo>
                  <a:pt x="1571" y="1274"/>
                  <a:pt x="1524" y="1286"/>
                  <a:pt x="1524" y="1286"/>
                </a:cubicBezTo>
                <a:cubicBezTo>
                  <a:pt x="1348" y="1279"/>
                  <a:pt x="1191" y="1262"/>
                  <a:pt x="1017" y="1252"/>
                </a:cubicBezTo>
                <a:cubicBezTo>
                  <a:pt x="981" y="1146"/>
                  <a:pt x="929" y="1112"/>
                  <a:pt x="821" y="1091"/>
                </a:cubicBezTo>
                <a:cubicBezTo>
                  <a:pt x="786" y="1143"/>
                  <a:pt x="775" y="1155"/>
                  <a:pt x="752" y="1206"/>
                </a:cubicBezTo>
                <a:cubicBezTo>
                  <a:pt x="747" y="1217"/>
                  <a:pt x="749" y="1232"/>
                  <a:pt x="740" y="1240"/>
                </a:cubicBezTo>
                <a:cubicBezTo>
                  <a:pt x="720" y="1260"/>
                  <a:pt x="673" y="1268"/>
                  <a:pt x="648" y="1275"/>
                </a:cubicBezTo>
                <a:cubicBezTo>
                  <a:pt x="570" y="1268"/>
                  <a:pt x="492" y="1266"/>
                  <a:pt x="418" y="1240"/>
                </a:cubicBezTo>
                <a:cubicBezTo>
                  <a:pt x="403" y="1229"/>
                  <a:pt x="384" y="1221"/>
                  <a:pt x="372" y="1206"/>
                </a:cubicBezTo>
                <a:cubicBezTo>
                  <a:pt x="364" y="1197"/>
                  <a:pt x="372" y="1175"/>
                  <a:pt x="360" y="1171"/>
                </a:cubicBezTo>
                <a:cubicBezTo>
                  <a:pt x="341" y="1165"/>
                  <a:pt x="321" y="1179"/>
                  <a:pt x="302" y="1183"/>
                </a:cubicBezTo>
                <a:cubicBezTo>
                  <a:pt x="271" y="1190"/>
                  <a:pt x="210" y="1206"/>
                  <a:pt x="210" y="1206"/>
                </a:cubicBezTo>
                <a:cubicBezTo>
                  <a:pt x="168" y="1149"/>
                  <a:pt x="129" y="1079"/>
                  <a:pt x="107" y="1010"/>
                </a:cubicBezTo>
                <a:cubicBezTo>
                  <a:pt x="117" y="959"/>
                  <a:pt x="134" y="930"/>
                  <a:pt x="118" y="883"/>
                </a:cubicBezTo>
                <a:cubicBezTo>
                  <a:pt x="114" y="856"/>
                  <a:pt x="113" y="829"/>
                  <a:pt x="107" y="803"/>
                </a:cubicBezTo>
                <a:cubicBezTo>
                  <a:pt x="102" y="779"/>
                  <a:pt x="84" y="733"/>
                  <a:pt x="84" y="733"/>
                </a:cubicBezTo>
                <a:cubicBezTo>
                  <a:pt x="103" y="675"/>
                  <a:pt x="87" y="700"/>
                  <a:pt x="107" y="733"/>
                </a:cubicBezTo>
                <a:cubicBezTo>
                  <a:pt x="113" y="742"/>
                  <a:pt x="122" y="749"/>
                  <a:pt x="130" y="757"/>
                </a:cubicBezTo>
                <a:cubicBezTo>
                  <a:pt x="138" y="780"/>
                  <a:pt x="145" y="803"/>
                  <a:pt x="153" y="826"/>
                </a:cubicBezTo>
                <a:cubicBezTo>
                  <a:pt x="157" y="837"/>
                  <a:pt x="164" y="860"/>
                  <a:pt x="164" y="860"/>
                </a:cubicBezTo>
                <a:cubicBezTo>
                  <a:pt x="160" y="891"/>
                  <a:pt x="164" y="923"/>
                  <a:pt x="153" y="952"/>
                </a:cubicBezTo>
                <a:cubicBezTo>
                  <a:pt x="148" y="965"/>
                  <a:pt x="118" y="975"/>
                  <a:pt x="118" y="975"/>
                </a:cubicBezTo>
              </a:path>
            </a:pathLst>
          </a:custGeom>
          <a:solidFill>
            <a:srgbClr val="66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4716463" y="64531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8532813" y="45815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5148263" y="6884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8316913" y="41497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5508625" y="6524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V="1">
            <a:off x="5292725" y="60928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V="1">
            <a:off x="4932363" y="66690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7956550" y="4365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7308850" y="2852738"/>
            <a:ext cx="21590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539750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V="1">
            <a:off x="971550" y="3933825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2700338" y="3933825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V="1">
            <a:off x="4787900" y="29241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900113" y="4508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auto">
          <a:xfrm>
            <a:off x="2627313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395288" y="57340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4643438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14" name="Picture 42" descr="J015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0"/>
            <a:ext cx="2379663" cy="2420938"/>
          </a:xfrm>
          <a:prstGeom prst="rect">
            <a:avLst/>
          </a:prstGeom>
          <a:noFill/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3200000">
            <a:off x="9144000" y="1268413"/>
            <a:ext cx="1692275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3635375" y="260350"/>
            <a:ext cx="936625" cy="1441450"/>
          </a:xfrm>
          <a:prstGeom prst="rect">
            <a:avLst/>
          </a:prstGeom>
          <a:noFill/>
        </p:spPr>
      </p:pic>
      <p:sp>
        <p:nvSpPr>
          <p:cNvPr id="6147" name="Tree"/>
          <p:cNvSpPr>
            <a:spLocks noEditPoints="1" noChangeArrowheads="1"/>
          </p:cNvSpPr>
          <p:nvPr/>
        </p:nvSpPr>
        <p:spPr bwMode="auto">
          <a:xfrm>
            <a:off x="2268538" y="1412875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6148" name="Picture 4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4643438" y="4365625"/>
            <a:ext cx="936625" cy="1441450"/>
          </a:xfrm>
          <a:prstGeom prst="rect">
            <a:avLst/>
          </a:prstGeom>
          <a:noFill/>
        </p:spPr>
      </p:pic>
      <p:pic>
        <p:nvPicPr>
          <p:cNvPr id="6149" name="Picture 5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1763713" y="4581525"/>
            <a:ext cx="936625" cy="1441450"/>
          </a:xfrm>
          <a:prstGeom prst="rect">
            <a:avLst/>
          </a:prstGeom>
          <a:noFill/>
        </p:spPr>
      </p:pic>
      <p:sp>
        <p:nvSpPr>
          <p:cNvPr id="6150" name="Tree"/>
          <p:cNvSpPr>
            <a:spLocks noEditPoints="1" noChangeArrowheads="1"/>
          </p:cNvSpPr>
          <p:nvPr/>
        </p:nvSpPr>
        <p:spPr bwMode="auto">
          <a:xfrm>
            <a:off x="4284663" y="2133600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151" name="Tree"/>
          <p:cNvSpPr>
            <a:spLocks noEditPoints="1" noChangeArrowheads="1"/>
          </p:cNvSpPr>
          <p:nvPr/>
        </p:nvSpPr>
        <p:spPr bwMode="auto">
          <a:xfrm>
            <a:off x="3132138" y="5084763"/>
            <a:ext cx="1192212" cy="12652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-36513" y="-26988"/>
            <a:ext cx="2376488" cy="3095626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544" y="1361"/>
              </a:cxn>
              <a:cxn ang="0">
                <a:pos x="499" y="1043"/>
              </a:cxn>
              <a:cxn ang="0">
                <a:pos x="862" y="862"/>
              </a:cxn>
              <a:cxn ang="0">
                <a:pos x="998" y="408"/>
              </a:cxn>
              <a:cxn ang="0">
                <a:pos x="1497" y="0"/>
              </a:cxn>
            </a:cxnLst>
            <a:rect l="0" t="0" r="r" b="b"/>
            <a:pathLst>
              <a:path w="1497" h="1950">
                <a:moveTo>
                  <a:pt x="0" y="1950"/>
                </a:moveTo>
                <a:cubicBezTo>
                  <a:pt x="230" y="1731"/>
                  <a:pt x="461" y="1512"/>
                  <a:pt x="544" y="1361"/>
                </a:cubicBezTo>
                <a:cubicBezTo>
                  <a:pt x="627" y="1210"/>
                  <a:pt x="446" y="1126"/>
                  <a:pt x="499" y="1043"/>
                </a:cubicBezTo>
                <a:cubicBezTo>
                  <a:pt x="552" y="960"/>
                  <a:pt x="779" y="968"/>
                  <a:pt x="862" y="862"/>
                </a:cubicBezTo>
                <a:cubicBezTo>
                  <a:pt x="945" y="756"/>
                  <a:pt x="892" y="552"/>
                  <a:pt x="998" y="408"/>
                </a:cubicBezTo>
                <a:cubicBezTo>
                  <a:pt x="1104" y="264"/>
                  <a:pt x="1414" y="68"/>
                  <a:pt x="1497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34925" y="-26988"/>
            <a:ext cx="2928938" cy="4535488"/>
          </a:xfrm>
          <a:custGeom>
            <a:avLst/>
            <a:gdLst/>
            <a:ahLst/>
            <a:cxnLst>
              <a:cxn ang="0">
                <a:pos x="0" y="2857"/>
              </a:cxn>
              <a:cxn ang="0">
                <a:pos x="454" y="2177"/>
              </a:cxn>
              <a:cxn ang="0">
                <a:pos x="726" y="1678"/>
              </a:cxn>
              <a:cxn ang="0">
                <a:pos x="998" y="1587"/>
              </a:cxn>
              <a:cxn ang="0">
                <a:pos x="953" y="1179"/>
              </a:cxn>
              <a:cxn ang="0">
                <a:pos x="1270" y="907"/>
              </a:cxn>
              <a:cxn ang="0">
                <a:pos x="1543" y="544"/>
              </a:cxn>
              <a:cxn ang="0">
                <a:pos x="1815" y="227"/>
              </a:cxn>
              <a:cxn ang="0">
                <a:pos x="1724" y="0"/>
              </a:cxn>
            </a:cxnLst>
            <a:rect l="0" t="0" r="r" b="b"/>
            <a:pathLst>
              <a:path w="1845" h="2857">
                <a:moveTo>
                  <a:pt x="0" y="2857"/>
                </a:moveTo>
                <a:cubicBezTo>
                  <a:pt x="166" y="2615"/>
                  <a:pt x="333" y="2373"/>
                  <a:pt x="454" y="2177"/>
                </a:cubicBezTo>
                <a:cubicBezTo>
                  <a:pt x="575" y="1981"/>
                  <a:pt x="635" y="1776"/>
                  <a:pt x="726" y="1678"/>
                </a:cubicBezTo>
                <a:cubicBezTo>
                  <a:pt x="817" y="1580"/>
                  <a:pt x="960" y="1670"/>
                  <a:pt x="998" y="1587"/>
                </a:cubicBezTo>
                <a:cubicBezTo>
                  <a:pt x="1036" y="1504"/>
                  <a:pt x="908" y="1292"/>
                  <a:pt x="953" y="1179"/>
                </a:cubicBezTo>
                <a:cubicBezTo>
                  <a:pt x="998" y="1066"/>
                  <a:pt x="1172" y="1013"/>
                  <a:pt x="1270" y="907"/>
                </a:cubicBezTo>
                <a:cubicBezTo>
                  <a:pt x="1368" y="801"/>
                  <a:pt x="1452" y="657"/>
                  <a:pt x="1543" y="544"/>
                </a:cubicBezTo>
                <a:cubicBezTo>
                  <a:pt x="1634" y="431"/>
                  <a:pt x="1785" y="318"/>
                  <a:pt x="1815" y="227"/>
                </a:cubicBezTo>
                <a:cubicBezTo>
                  <a:pt x="1845" y="136"/>
                  <a:pt x="1739" y="38"/>
                  <a:pt x="1724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971550" y="908050"/>
            <a:ext cx="936625" cy="1296988"/>
            <a:chOff x="612" y="572"/>
            <a:chExt cx="590" cy="817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839" y="754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748" y="890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612" y="845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793" y="572"/>
              <a:ext cx="46" cy="182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45" cy="22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066" y="1071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1" name="Freeform 17"/>
          <p:cNvSpPr>
            <a:spLocks/>
          </p:cNvSpPr>
          <p:nvPr/>
        </p:nvSpPr>
        <p:spPr bwMode="auto">
          <a:xfrm>
            <a:off x="5651500" y="4365625"/>
            <a:ext cx="3203575" cy="2276475"/>
          </a:xfrm>
          <a:custGeom>
            <a:avLst/>
            <a:gdLst/>
            <a:ahLst/>
            <a:cxnLst>
              <a:cxn ang="0">
                <a:pos x="153" y="883"/>
              </a:cxn>
              <a:cxn ang="0">
                <a:pos x="72" y="699"/>
              </a:cxn>
              <a:cxn ang="0">
                <a:pos x="118" y="215"/>
              </a:cxn>
              <a:cxn ang="0">
                <a:pos x="210" y="134"/>
              </a:cxn>
              <a:cxn ang="0">
                <a:pos x="233" y="100"/>
              </a:cxn>
              <a:cxn ang="0">
                <a:pos x="302" y="88"/>
              </a:cxn>
              <a:cxn ang="0">
                <a:pos x="464" y="42"/>
              </a:cxn>
              <a:cxn ang="0">
                <a:pos x="637" y="54"/>
              </a:cxn>
              <a:cxn ang="0">
                <a:pos x="671" y="65"/>
              </a:cxn>
              <a:cxn ang="0">
                <a:pos x="809" y="8"/>
              </a:cxn>
              <a:cxn ang="0">
                <a:pos x="936" y="19"/>
              </a:cxn>
              <a:cxn ang="0">
                <a:pos x="982" y="42"/>
              </a:cxn>
              <a:cxn ang="0">
                <a:pos x="1074" y="31"/>
              </a:cxn>
              <a:cxn ang="0">
                <a:pos x="1293" y="42"/>
              </a:cxn>
              <a:cxn ang="0">
                <a:pos x="1547" y="100"/>
              </a:cxn>
              <a:cxn ang="0">
                <a:pos x="1627" y="134"/>
              </a:cxn>
              <a:cxn ang="0">
                <a:pos x="1673" y="204"/>
              </a:cxn>
              <a:cxn ang="0">
                <a:pos x="1685" y="238"/>
              </a:cxn>
              <a:cxn ang="0">
                <a:pos x="1731" y="250"/>
              </a:cxn>
              <a:cxn ang="0">
                <a:pos x="1754" y="284"/>
              </a:cxn>
              <a:cxn ang="0">
                <a:pos x="1789" y="307"/>
              </a:cxn>
              <a:cxn ang="0">
                <a:pos x="1765" y="422"/>
              </a:cxn>
              <a:cxn ang="0">
                <a:pos x="1754" y="572"/>
              </a:cxn>
              <a:cxn ang="0">
                <a:pos x="1708" y="618"/>
              </a:cxn>
              <a:cxn ang="0">
                <a:pos x="1685" y="664"/>
              </a:cxn>
              <a:cxn ang="0">
                <a:pos x="1754" y="849"/>
              </a:cxn>
              <a:cxn ang="0">
                <a:pos x="1639" y="1229"/>
              </a:cxn>
              <a:cxn ang="0">
                <a:pos x="1593" y="1263"/>
              </a:cxn>
              <a:cxn ang="0">
                <a:pos x="1524" y="1286"/>
              </a:cxn>
              <a:cxn ang="0">
                <a:pos x="1017" y="1252"/>
              </a:cxn>
              <a:cxn ang="0">
                <a:pos x="821" y="1091"/>
              </a:cxn>
              <a:cxn ang="0">
                <a:pos x="752" y="1206"/>
              </a:cxn>
              <a:cxn ang="0">
                <a:pos x="740" y="1240"/>
              </a:cxn>
              <a:cxn ang="0">
                <a:pos x="648" y="1275"/>
              </a:cxn>
              <a:cxn ang="0">
                <a:pos x="418" y="1240"/>
              </a:cxn>
              <a:cxn ang="0">
                <a:pos x="372" y="1206"/>
              </a:cxn>
              <a:cxn ang="0">
                <a:pos x="360" y="1171"/>
              </a:cxn>
              <a:cxn ang="0">
                <a:pos x="302" y="1183"/>
              </a:cxn>
              <a:cxn ang="0">
                <a:pos x="210" y="1206"/>
              </a:cxn>
              <a:cxn ang="0">
                <a:pos x="107" y="1010"/>
              </a:cxn>
              <a:cxn ang="0">
                <a:pos x="118" y="883"/>
              </a:cxn>
              <a:cxn ang="0">
                <a:pos x="107" y="803"/>
              </a:cxn>
              <a:cxn ang="0">
                <a:pos x="84" y="733"/>
              </a:cxn>
              <a:cxn ang="0">
                <a:pos x="107" y="733"/>
              </a:cxn>
              <a:cxn ang="0">
                <a:pos x="130" y="757"/>
              </a:cxn>
              <a:cxn ang="0">
                <a:pos x="153" y="826"/>
              </a:cxn>
              <a:cxn ang="0">
                <a:pos x="164" y="860"/>
              </a:cxn>
              <a:cxn ang="0">
                <a:pos x="153" y="952"/>
              </a:cxn>
              <a:cxn ang="0">
                <a:pos x="118" y="975"/>
              </a:cxn>
            </a:cxnLst>
            <a:rect l="0" t="0" r="r" b="b"/>
            <a:pathLst>
              <a:path w="1807" h="1286">
                <a:moveTo>
                  <a:pt x="153" y="883"/>
                </a:moveTo>
                <a:cubicBezTo>
                  <a:pt x="114" y="825"/>
                  <a:pt x="111" y="757"/>
                  <a:pt x="72" y="699"/>
                </a:cubicBezTo>
                <a:cubicBezTo>
                  <a:pt x="34" y="540"/>
                  <a:pt x="0" y="337"/>
                  <a:pt x="118" y="215"/>
                </a:cubicBezTo>
                <a:cubicBezTo>
                  <a:pt x="139" y="156"/>
                  <a:pt x="163" y="181"/>
                  <a:pt x="210" y="134"/>
                </a:cubicBezTo>
                <a:cubicBezTo>
                  <a:pt x="220" y="124"/>
                  <a:pt x="221" y="106"/>
                  <a:pt x="233" y="100"/>
                </a:cubicBezTo>
                <a:cubicBezTo>
                  <a:pt x="254" y="90"/>
                  <a:pt x="279" y="92"/>
                  <a:pt x="302" y="88"/>
                </a:cubicBezTo>
                <a:cubicBezTo>
                  <a:pt x="359" y="51"/>
                  <a:pt x="391" y="52"/>
                  <a:pt x="464" y="42"/>
                </a:cubicBezTo>
                <a:cubicBezTo>
                  <a:pt x="522" y="46"/>
                  <a:pt x="580" y="48"/>
                  <a:pt x="637" y="54"/>
                </a:cubicBezTo>
                <a:cubicBezTo>
                  <a:pt x="649" y="55"/>
                  <a:pt x="659" y="67"/>
                  <a:pt x="671" y="65"/>
                </a:cubicBezTo>
                <a:cubicBezTo>
                  <a:pt x="717" y="59"/>
                  <a:pt x="764" y="23"/>
                  <a:pt x="809" y="8"/>
                </a:cubicBezTo>
                <a:cubicBezTo>
                  <a:pt x="851" y="12"/>
                  <a:pt x="894" y="11"/>
                  <a:pt x="936" y="19"/>
                </a:cubicBezTo>
                <a:cubicBezTo>
                  <a:pt x="953" y="22"/>
                  <a:pt x="965" y="41"/>
                  <a:pt x="982" y="42"/>
                </a:cubicBezTo>
                <a:cubicBezTo>
                  <a:pt x="1013" y="45"/>
                  <a:pt x="1043" y="35"/>
                  <a:pt x="1074" y="31"/>
                </a:cubicBezTo>
                <a:cubicBezTo>
                  <a:pt x="1164" y="0"/>
                  <a:pt x="1201" y="12"/>
                  <a:pt x="1293" y="42"/>
                </a:cubicBezTo>
                <a:cubicBezTo>
                  <a:pt x="1326" y="170"/>
                  <a:pt x="1284" y="68"/>
                  <a:pt x="1547" y="100"/>
                </a:cubicBezTo>
                <a:cubicBezTo>
                  <a:pt x="1576" y="103"/>
                  <a:pt x="1599" y="125"/>
                  <a:pt x="1627" y="134"/>
                </a:cubicBezTo>
                <a:cubicBezTo>
                  <a:pt x="1655" y="216"/>
                  <a:pt x="1616" y="119"/>
                  <a:pt x="1673" y="204"/>
                </a:cubicBezTo>
                <a:cubicBezTo>
                  <a:pt x="1680" y="214"/>
                  <a:pt x="1676" y="231"/>
                  <a:pt x="1685" y="238"/>
                </a:cubicBezTo>
                <a:cubicBezTo>
                  <a:pt x="1697" y="248"/>
                  <a:pt x="1716" y="246"/>
                  <a:pt x="1731" y="250"/>
                </a:cubicBezTo>
                <a:cubicBezTo>
                  <a:pt x="1739" y="261"/>
                  <a:pt x="1744" y="274"/>
                  <a:pt x="1754" y="284"/>
                </a:cubicBezTo>
                <a:cubicBezTo>
                  <a:pt x="1764" y="294"/>
                  <a:pt x="1786" y="293"/>
                  <a:pt x="1789" y="307"/>
                </a:cubicBezTo>
                <a:cubicBezTo>
                  <a:pt x="1796" y="340"/>
                  <a:pt x="1777" y="389"/>
                  <a:pt x="1765" y="422"/>
                </a:cubicBezTo>
                <a:cubicBezTo>
                  <a:pt x="1776" y="488"/>
                  <a:pt x="1790" y="506"/>
                  <a:pt x="1754" y="572"/>
                </a:cubicBezTo>
                <a:cubicBezTo>
                  <a:pt x="1744" y="591"/>
                  <a:pt x="1721" y="601"/>
                  <a:pt x="1708" y="618"/>
                </a:cubicBezTo>
                <a:cubicBezTo>
                  <a:pt x="1698" y="632"/>
                  <a:pt x="1693" y="649"/>
                  <a:pt x="1685" y="664"/>
                </a:cubicBezTo>
                <a:cubicBezTo>
                  <a:pt x="1698" y="730"/>
                  <a:pt x="1724" y="789"/>
                  <a:pt x="1754" y="849"/>
                </a:cubicBezTo>
                <a:cubicBezTo>
                  <a:pt x="1747" y="1015"/>
                  <a:pt x="1807" y="1170"/>
                  <a:pt x="1639" y="1229"/>
                </a:cubicBezTo>
                <a:cubicBezTo>
                  <a:pt x="1624" y="1240"/>
                  <a:pt x="1610" y="1255"/>
                  <a:pt x="1593" y="1263"/>
                </a:cubicBezTo>
                <a:cubicBezTo>
                  <a:pt x="1571" y="1274"/>
                  <a:pt x="1524" y="1286"/>
                  <a:pt x="1524" y="1286"/>
                </a:cubicBezTo>
                <a:cubicBezTo>
                  <a:pt x="1348" y="1279"/>
                  <a:pt x="1191" y="1262"/>
                  <a:pt x="1017" y="1252"/>
                </a:cubicBezTo>
                <a:cubicBezTo>
                  <a:pt x="981" y="1146"/>
                  <a:pt x="929" y="1112"/>
                  <a:pt x="821" y="1091"/>
                </a:cubicBezTo>
                <a:cubicBezTo>
                  <a:pt x="786" y="1143"/>
                  <a:pt x="775" y="1155"/>
                  <a:pt x="752" y="1206"/>
                </a:cubicBezTo>
                <a:cubicBezTo>
                  <a:pt x="747" y="1217"/>
                  <a:pt x="749" y="1232"/>
                  <a:pt x="740" y="1240"/>
                </a:cubicBezTo>
                <a:cubicBezTo>
                  <a:pt x="720" y="1260"/>
                  <a:pt x="673" y="1268"/>
                  <a:pt x="648" y="1275"/>
                </a:cubicBezTo>
                <a:cubicBezTo>
                  <a:pt x="570" y="1268"/>
                  <a:pt x="492" y="1266"/>
                  <a:pt x="418" y="1240"/>
                </a:cubicBezTo>
                <a:cubicBezTo>
                  <a:pt x="403" y="1229"/>
                  <a:pt x="384" y="1221"/>
                  <a:pt x="372" y="1206"/>
                </a:cubicBezTo>
                <a:cubicBezTo>
                  <a:pt x="364" y="1197"/>
                  <a:pt x="372" y="1175"/>
                  <a:pt x="360" y="1171"/>
                </a:cubicBezTo>
                <a:cubicBezTo>
                  <a:pt x="341" y="1165"/>
                  <a:pt x="321" y="1179"/>
                  <a:pt x="302" y="1183"/>
                </a:cubicBezTo>
                <a:cubicBezTo>
                  <a:pt x="271" y="1190"/>
                  <a:pt x="210" y="1206"/>
                  <a:pt x="210" y="1206"/>
                </a:cubicBezTo>
                <a:cubicBezTo>
                  <a:pt x="168" y="1149"/>
                  <a:pt x="129" y="1079"/>
                  <a:pt x="107" y="1010"/>
                </a:cubicBezTo>
                <a:cubicBezTo>
                  <a:pt x="117" y="959"/>
                  <a:pt x="134" y="930"/>
                  <a:pt x="118" y="883"/>
                </a:cubicBezTo>
                <a:cubicBezTo>
                  <a:pt x="114" y="856"/>
                  <a:pt x="113" y="829"/>
                  <a:pt x="107" y="803"/>
                </a:cubicBezTo>
                <a:cubicBezTo>
                  <a:pt x="102" y="779"/>
                  <a:pt x="84" y="733"/>
                  <a:pt x="84" y="733"/>
                </a:cubicBezTo>
                <a:cubicBezTo>
                  <a:pt x="103" y="675"/>
                  <a:pt x="87" y="700"/>
                  <a:pt x="107" y="733"/>
                </a:cubicBezTo>
                <a:cubicBezTo>
                  <a:pt x="113" y="742"/>
                  <a:pt x="122" y="749"/>
                  <a:pt x="130" y="757"/>
                </a:cubicBezTo>
                <a:cubicBezTo>
                  <a:pt x="138" y="780"/>
                  <a:pt x="145" y="803"/>
                  <a:pt x="153" y="826"/>
                </a:cubicBezTo>
                <a:cubicBezTo>
                  <a:pt x="157" y="837"/>
                  <a:pt x="164" y="860"/>
                  <a:pt x="164" y="860"/>
                </a:cubicBezTo>
                <a:cubicBezTo>
                  <a:pt x="160" y="891"/>
                  <a:pt x="164" y="923"/>
                  <a:pt x="153" y="952"/>
                </a:cubicBezTo>
                <a:cubicBezTo>
                  <a:pt x="148" y="965"/>
                  <a:pt x="118" y="975"/>
                  <a:pt x="118" y="975"/>
                </a:cubicBezTo>
              </a:path>
            </a:pathLst>
          </a:custGeom>
          <a:solidFill>
            <a:srgbClr val="66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4716463" y="64531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8532813" y="45815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148263" y="6884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8316913" y="41497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5508625" y="6524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5292725" y="60928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4932363" y="66690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7956550" y="4365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308850" y="2852738"/>
            <a:ext cx="21590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539750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971550" y="3933825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2700338" y="3933825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V="1">
            <a:off x="4787900" y="29241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900113" y="4508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2627313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395288" y="57340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4643438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79" name="Picture 35" descr="J015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0"/>
            <a:ext cx="2379663" cy="2420938"/>
          </a:xfrm>
          <a:prstGeom prst="rect">
            <a:avLst/>
          </a:prstGeom>
          <a:noFill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3200000">
            <a:off x="6084888" y="2349500"/>
            <a:ext cx="1692275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19250" y="333375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50825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619250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635375" y="40481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987675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4716463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5940425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7956550" y="551656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6227763" y="404813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1403350" y="1268413"/>
            <a:ext cx="647700" cy="28813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684213" y="2133600"/>
            <a:ext cx="2159000" cy="3382963"/>
            <a:chOff x="431" y="1344"/>
            <a:chExt cx="1360" cy="2131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431" y="2614"/>
              <a:ext cx="226" cy="861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657" y="2614"/>
              <a:ext cx="409" cy="0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066" y="2614"/>
              <a:ext cx="226" cy="861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156" y="1344"/>
              <a:ext cx="91" cy="635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1247" y="1979"/>
              <a:ext cx="544" cy="0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1156" y="1344"/>
              <a:ext cx="409" cy="498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484438" y="2924175"/>
            <a:ext cx="503237" cy="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H="1">
            <a:off x="3995738" y="1341438"/>
            <a:ext cx="71437" cy="26638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2916238" y="1557338"/>
            <a:ext cx="2303462" cy="3959225"/>
            <a:chOff x="1837" y="981"/>
            <a:chExt cx="1451" cy="2494"/>
          </a:xfrm>
        </p:grpSpPr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H="1" flipV="1">
              <a:off x="2018" y="2523"/>
              <a:ext cx="136" cy="95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 flipV="1">
              <a:off x="2971" y="2478"/>
              <a:ext cx="317" cy="99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018" y="2523"/>
              <a:ext cx="953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1837" y="981"/>
              <a:ext cx="680" cy="40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2517" y="1389"/>
              <a:ext cx="363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2880" y="1389"/>
              <a:ext cx="363" cy="45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7596188" y="981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5580063" y="1268413"/>
            <a:ext cx="2736850" cy="4248150"/>
            <a:chOff x="3515" y="799"/>
            <a:chExt cx="1724" cy="2676"/>
          </a:xfrm>
        </p:grpSpPr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 flipH="1" flipV="1">
              <a:off x="3560" y="2296"/>
              <a:ext cx="499" cy="1179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3560" y="2251"/>
              <a:ext cx="1044" cy="136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4604" y="2387"/>
              <a:ext cx="635" cy="1088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4150" y="845"/>
              <a:ext cx="45" cy="1451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3515" y="1026"/>
              <a:ext cx="1315" cy="635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4830" y="799"/>
              <a:ext cx="0" cy="227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3515" y="1661"/>
              <a:ext cx="0" cy="227"/>
            </a:xfrm>
            <a:prstGeom prst="line">
              <a:avLst/>
            </a:prstGeom>
            <a:noFill/>
            <a:ln w="5715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63" name="WordArt 43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64" name="WordArt 44"/>
          <p:cNvSpPr>
            <a:spLocks noChangeArrowheads="1" noChangeShapeType="1" noTextEdit="1"/>
          </p:cNvSpPr>
          <p:nvPr/>
        </p:nvSpPr>
        <p:spPr bwMode="auto">
          <a:xfrm>
            <a:off x="539750" y="5661025"/>
            <a:ext cx="360363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165" name="WordArt 45"/>
          <p:cNvSpPr>
            <a:spLocks noChangeArrowheads="1" noChangeShapeType="1" noTextEdit="1"/>
          </p:cNvSpPr>
          <p:nvPr/>
        </p:nvSpPr>
        <p:spPr bwMode="auto">
          <a:xfrm>
            <a:off x="1835150" y="5661025"/>
            <a:ext cx="4333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66" name="WordArt 46"/>
          <p:cNvSpPr>
            <a:spLocks noChangeArrowheads="1" noChangeShapeType="1" noTextEdit="1"/>
          </p:cNvSpPr>
          <p:nvPr/>
        </p:nvSpPr>
        <p:spPr bwMode="auto">
          <a:xfrm>
            <a:off x="3924300" y="549275"/>
            <a:ext cx="3286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167" name="WordArt 47"/>
          <p:cNvSpPr>
            <a:spLocks noChangeArrowheads="1" noChangeShapeType="1" noTextEdit="1"/>
          </p:cNvSpPr>
          <p:nvPr/>
        </p:nvSpPr>
        <p:spPr bwMode="auto">
          <a:xfrm>
            <a:off x="3132138" y="5734050"/>
            <a:ext cx="6477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17</a:t>
            </a:r>
          </a:p>
        </p:txBody>
      </p:sp>
      <p:sp>
        <p:nvSpPr>
          <p:cNvPr id="5168" name="WordArt 48"/>
          <p:cNvSpPr>
            <a:spLocks noChangeArrowheads="1" noChangeShapeType="1" noTextEdit="1"/>
          </p:cNvSpPr>
          <p:nvPr/>
        </p:nvSpPr>
        <p:spPr bwMode="auto">
          <a:xfrm>
            <a:off x="5003800" y="573405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5169" name="WordArt 49"/>
          <p:cNvSpPr>
            <a:spLocks noChangeArrowheads="1" noChangeShapeType="1" noTextEdit="1"/>
          </p:cNvSpPr>
          <p:nvPr/>
        </p:nvSpPr>
        <p:spPr bwMode="auto">
          <a:xfrm>
            <a:off x="6516688" y="549275"/>
            <a:ext cx="328612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5170" name="WordArt 50"/>
          <p:cNvSpPr>
            <a:spLocks noChangeArrowheads="1" noChangeShapeType="1" noTextEdit="1"/>
          </p:cNvSpPr>
          <p:nvPr/>
        </p:nvSpPr>
        <p:spPr bwMode="auto">
          <a:xfrm>
            <a:off x="6084888" y="5661025"/>
            <a:ext cx="585787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14</a:t>
            </a:r>
          </a:p>
        </p:txBody>
      </p:sp>
      <p:sp>
        <p:nvSpPr>
          <p:cNvPr id="5171" name="WordArt 51"/>
          <p:cNvSpPr>
            <a:spLocks noChangeArrowheads="1" noChangeShapeType="1" noTextEdit="1"/>
          </p:cNvSpPr>
          <p:nvPr/>
        </p:nvSpPr>
        <p:spPr bwMode="auto">
          <a:xfrm>
            <a:off x="8172450" y="5734050"/>
            <a:ext cx="4016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5173" name="WordArt 53"/>
          <p:cNvSpPr>
            <a:spLocks noChangeArrowheads="1" noChangeShapeType="1" noTextEdit="1"/>
          </p:cNvSpPr>
          <p:nvPr/>
        </p:nvSpPr>
        <p:spPr bwMode="auto">
          <a:xfrm>
            <a:off x="6300788" y="549275"/>
            <a:ext cx="649287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9" grpId="0" animBg="1"/>
      <p:bldP spid="5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3635375" y="260350"/>
            <a:ext cx="936625" cy="1441450"/>
          </a:xfrm>
          <a:prstGeom prst="rect">
            <a:avLst/>
          </a:prstGeom>
          <a:noFill/>
        </p:spPr>
      </p:pic>
      <p:sp>
        <p:nvSpPr>
          <p:cNvPr id="8195" name="Tree"/>
          <p:cNvSpPr>
            <a:spLocks noEditPoints="1" noChangeArrowheads="1"/>
          </p:cNvSpPr>
          <p:nvPr/>
        </p:nvSpPr>
        <p:spPr bwMode="auto">
          <a:xfrm>
            <a:off x="2268538" y="1412875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8196" name="Picture 4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4643438" y="4365625"/>
            <a:ext cx="936625" cy="1441450"/>
          </a:xfrm>
          <a:prstGeom prst="rect">
            <a:avLst/>
          </a:prstGeom>
          <a:noFill/>
        </p:spPr>
      </p:pic>
      <p:pic>
        <p:nvPicPr>
          <p:cNvPr id="8197" name="Picture 5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1763713" y="4581525"/>
            <a:ext cx="936625" cy="1441450"/>
          </a:xfrm>
          <a:prstGeom prst="rect">
            <a:avLst/>
          </a:prstGeom>
          <a:noFill/>
        </p:spPr>
      </p:pic>
      <p:sp>
        <p:nvSpPr>
          <p:cNvPr id="8198" name="Tree"/>
          <p:cNvSpPr>
            <a:spLocks noEditPoints="1" noChangeArrowheads="1"/>
          </p:cNvSpPr>
          <p:nvPr/>
        </p:nvSpPr>
        <p:spPr bwMode="auto">
          <a:xfrm>
            <a:off x="4284663" y="2133600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199" name="Tree"/>
          <p:cNvSpPr>
            <a:spLocks noEditPoints="1" noChangeArrowheads="1"/>
          </p:cNvSpPr>
          <p:nvPr/>
        </p:nvSpPr>
        <p:spPr bwMode="auto">
          <a:xfrm>
            <a:off x="3132138" y="5084763"/>
            <a:ext cx="1192212" cy="12652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-36513" y="-26988"/>
            <a:ext cx="2376488" cy="3095626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544" y="1361"/>
              </a:cxn>
              <a:cxn ang="0">
                <a:pos x="499" y="1043"/>
              </a:cxn>
              <a:cxn ang="0">
                <a:pos x="862" y="862"/>
              </a:cxn>
              <a:cxn ang="0">
                <a:pos x="998" y="408"/>
              </a:cxn>
              <a:cxn ang="0">
                <a:pos x="1497" y="0"/>
              </a:cxn>
            </a:cxnLst>
            <a:rect l="0" t="0" r="r" b="b"/>
            <a:pathLst>
              <a:path w="1497" h="1950">
                <a:moveTo>
                  <a:pt x="0" y="1950"/>
                </a:moveTo>
                <a:cubicBezTo>
                  <a:pt x="230" y="1731"/>
                  <a:pt x="461" y="1512"/>
                  <a:pt x="544" y="1361"/>
                </a:cubicBezTo>
                <a:cubicBezTo>
                  <a:pt x="627" y="1210"/>
                  <a:pt x="446" y="1126"/>
                  <a:pt x="499" y="1043"/>
                </a:cubicBezTo>
                <a:cubicBezTo>
                  <a:pt x="552" y="960"/>
                  <a:pt x="779" y="968"/>
                  <a:pt x="862" y="862"/>
                </a:cubicBezTo>
                <a:cubicBezTo>
                  <a:pt x="945" y="756"/>
                  <a:pt x="892" y="552"/>
                  <a:pt x="998" y="408"/>
                </a:cubicBezTo>
                <a:cubicBezTo>
                  <a:pt x="1104" y="264"/>
                  <a:pt x="1414" y="68"/>
                  <a:pt x="1497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4925" y="-26988"/>
            <a:ext cx="2928938" cy="4535488"/>
          </a:xfrm>
          <a:custGeom>
            <a:avLst/>
            <a:gdLst/>
            <a:ahLst/>
            <a:cxnLst>
              <a:cxn ang="0">
                <a:pos x="0" y="2857"/>
              </a:cxn>
              <a:cxn ang="0">
                <a:pos x="454" y="2177"/>
              </a:cxn>
              <a:cxn ang="0">
                <a:pos x="726" y="1678"/>
              </a:cxn>
              <a:cxn ang="0">
                <a:pos x="998" y="1587"/>
              </a:cxn>
              <a:cxn ang="0">
                <a:pos x="953" y="1179"/>
              </a:cxn>
              <a:cxn ang="0">
                <a:pos x="1270" y="907"/>
              </a:cxn>
              <a:cxn ang="0">
                <a:pos x="1543" y="544"/>
              </a:cxn>
              <a:cxn ang="0">
                <a:pos x="1815" y="227"/>
              </a:cxn>
              <a:cxn ang="0">
                <a:pos x="1724" y="0"/>
              </a:cxn>
            </a:cxnLst>
            <a:rect l="0" t="0" r="r" b="b"/>
            <a:pathLst>
              <a:path w="1845" h="2857">
                <a:moveTo>
                  <a:pt x="0" y="2857"/>
                </a:moveTo>
                <a:cubicBezTo>
                  <a:pt x="166" y="2615"/>
                  <a:pt x="333" y="2373"/>
                  <a:pt x="454" y="2177"/>
                </a:cubicBezTo>
                <a:cubicBezTo>
                  <a:pt x="575" y="1981"/>
                  <a:pt x="635" y="1776"/>
                  <a:pt x="726" y="1678"/>
                </a:cubicBezTo>
                <a:cubicBezTo>
                  <a:pt x="817" y="1580"/>
                  <a:pt x="960" y="1670"/>
                  <a:pt x="998" y="1587"/>
                </a:cubicBezTo>
                <a:cubicBezTo>
                  <a:pt x="1036" y="1504"/>
                  <a:pt x="908" y="1292"/>
                  <a:pt x="953" y="1179"/>
                </a:cubicBezTo>
                <a:cubicBezTo>
                  <a:pt x="998" y="1066"/>
                  <a:pt x="1172" y="1013"/>
                  <a:pt x="1270" y="907"/>
                </a:cubicBezTo>
                <a:cubicBezTo>
                  <a:pt x="1368" y="801"/>
                  <a:pt x="1452" y="657"/>
                  <a:pt x="1543" y="544"/>
                </a:cubicBezTo>
                <a:cubicBezTo>
                  <a:pt x="1634" y="431"/>
                  <a:pt x="1785" y="318"/>
                  <a:pt x="1815" y="227"/>
                </a:cubicBezTo>
                <a:cubicBezTo>
                  <a:pt x="1845" y="136"/>
                  <a:pt x="1739" y="38"/>
                  <a:pt x="1724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971550" y="908050"/>
            <a:ext cx="936625" cy="1296988"/>
            <a:chOff x="612" y="572"/>
            <a:chExt cx="590" cy="817"/>
          </a:xfrm>
        </p:grpSpPr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839" y="754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748" y="890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612" y="845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793" y="572"/>
              <a:ext cx="46" cy="182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45" cy="22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1066" y="1071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9" name="Freeform 17"/>
          <p:cNvSpPr>
            <a:spLocks/>
          </p:cNvSpPr>
          <p:nvPr/>
        </p:nvSpPr>
        <p:spPr bwMode="auto">
          <a:xfrm>
            <a:off x="5651500" y="4365625"/>
            <a:ext cx="3203575" cy="2276475"/>
          </a:xfrm>
          <a:custGeom>
            <a:avLst/>
            <a:gdLst/>
            <a:ahLst/>
            <a:cxnLst>
              <a:cxn ang="0">
                <a:pos x="153" y="883"/>
              </a:cxn>
              <a:cxn ang="0">
                <a:pos x="72" y="699"/>
              </a:cxn>
              <a:cxn ang="0">
                <a:pos x="118" y="215"/>
              </a:cxn>
              <a:cxn ang="0">
                <a:pos x="210" y="134"/>
              </a:cxn>
              <a:cxn ang="0">
                <a:pos x="233" y="100"/>
              </a:cxn>
              <a:cxn ang="0">
                <a:pos x="302" y="88"/>
              </a:cxn>
              <a:cxn ang="0">
                <a:pos x="464" y="42"/>
              </a:cxn>
              <a:cxn ang="0">
                <a:pos x="637" y="54"/>
              </a:cxn>
              <a:cxn ang="0">
                <a:pos x="671" y="65"/>
              </a:cxn>
              <a:cxn ang="0">
                <a:pos x="809" y="8"/>
              </a:cxn>
              <a:cxn ang="0">
                <a:pos x="936" y="19"/>
              </a:cxn>
              <a:cxn ang="0">
                <a:pos x="982" y="42"/>
              </a:cxn>
              <a:cxn ang="0">
                <a:pos x="1074" y="31"/>
              </a:cxn>
              <a:cxn ang="0">
                <a:pos x="1293" y="42"/>
              </a:cxn>
              <a:cxn ang="0">
                <a:pos x="1547" y="100"/>
              </a:cxn>
              <a:cxn ang="0">
                <a:pos x="1627" y="134"/>
              </a:cxn>
              <a:cxn ang="0">
                <a:pos x="1673" y="204"/>
              </a:cxn>
              <a:cxn ang="0">
                <a:pos x="1685" y="238"/>
              </a:cxn>
              <a:cxn ang="0">
                <a:pos x="1731" y="250"/>
              </a:cxn>
              <a:cxn ang="0">
                <a:pos x="1754" y="284"/>
              </a:cxn>
              <a:cxn ang="0">
                <a:pos x="1789" y="307"/>
              </a:cxn>
              <a:cxn ang="0">
                <a:pos x="1765" y="422"/>
              </a:cxn>
              <a:cxn ang="0">
                <a:pos x="1754" y="572"/>
              </a:cxn>
              <a:cxn ang="0">
                <a:pos x="1708" y="618"/>
              </a:cxn>
              <a:cxn ang="0">
                <a:pos x="1685" y="664"/>
              </a:cxn>
              <a:cxn ang="0">
                <a:pos x="1754" y="849"/>
              </a:cxn>
              <a:cxn ang="0">
                <a:pos x="1639" y="1229"/>
              </a:cxn>
              <a:cxn ang="0">
                <a:pos x="1593" y="1263"/>
              </a:cxn>
              <a:cxn ang="0">
                <a:pos x="1524" y="1286"/>
              </a:cxn>
              <a:cxn ang="0">
                <a:pos x="1017" y="1252"/>
              </a:cxn>
              <a:cxn ang="0">
                <a:pos x="821" y="1091"/>
              </a:cxn>
              <a:cxn ang="0">
                <a:pos x="752" y="1206"/>
              </a:cxn>
              <a:cxn ang="0">
                <a:pos x="740" y="1240"/>
              </a:cxn>
              <a:cxn ang="0">
                <a:pos x="648" y="1275"/>
              </a:cxn>
              <a:cxn ang="0">
                <a:pos x="418" y="1240"/>
              </a:cxn>
              <a:cxn ang="0">
                <a:pos x="372" y="1206"/>
              </a:cxn>
              <a:cxn ang="0">
                <a:pos x="360" y="1171"/>
              </a:cxn>
              <a:cxn ang="0">
                <a:pos x="302" y="1183"/>
              </a:cxn>
              <a:cxn ang="0">
                <a:pos x="210" y="1206"/>
              </a:cxn>
              <a:cxn ang="0">
                <a:pos x="107" y="1010"/>
              </a:cxn>
              <a:cxn ang="0">
                <a:pos x="118" y="883"/>
              </a:cxn>
              <a:cxn ang="0">
                <a:pos x="107" y="803"/>
              </a:cxn>
              <a:cxn ang="0">
                <a:pos x="84" y="733"/>
              </a:cxn>
              <a:cxn ang="0">
                <a:pos x="107" y="733"/>
              </a:cxn>
              <a:cxn ang="0">
                <a:pos x="130" y="757"/>
              </a:cxn>
              <a:cxn ang="0">
                <a:pos x="153" y="826"/>
              </a:cxn>
              <a:cxn ang="0">
                <a:pos x="164" y="860"/>
              </a:cxn>
              <a:cxn ang="0">
                <a:pos x="153" y="952"/>
              </a:cxn>
              <a:cxn ang="0">
                <a:pos x="118" y="975"/>
              </a:cxn>
            </a:cxnLst>
            <a:rect l="0" t="0" r="r" b="b"/>
            <a:pathLst>
              <a:path w="1807" h="1286">
                <a:moveTo>
                  <a:pt x="153" y="883"/>
                </a:moveTo>
                <a:cubicBezTo>
                  <a:pt x="114" y="825"/>
                  <a:pt x="111" y="757"/>
                  <a:pt x="72" y="699"/>
                </a:cubicBezTo>
                <a:cubicBezTo>
                  <a:pt x="34" y="540"/>
                  <a:pt x="0" y="337"/>
                  <a:pt x="118" y="215"/>
                </a:cubicBezTo>
                <a:cubicBezTo>
                  <a:pt x="139" y="156"/>
                  <a:pt x="163" y="181"/>
                  <a:pt x="210" y="134"/>
                </a:cubicBezTo>
                <a:cubicBezTo>
                  <a:pt x="220" y="124"/>
                  <a:pt x="221" y="106"/>
                  <a:pt x="233" y="100"/>
                </a:cubicBezTo>
                <a:cubicBezTo>
                  <a:pt x="254" y="90"/>
                  <a:pt x="279" y="92"/>
                  <a:pt x="302" y="88"/>
                </a:cubicBezTo>
                <a:cubicBezTo>
                  <a:pt x="359" y="51"/>
                  <a:pt x="391" y="52"/>
                  <a:pt x="464" y="42"/>
                </a:cubicBezTo>
                <a:cubicBezTo>
                  <a:pt x="522" y="46"/>
                  <a:pt x="580" y="48"/>
                  <a:pt x="637" y="54"/>
                </a:cubicBezTo>
                <a:cubicBezTo>
                  <a:pt x="649" y="55"/>
                  <a:pt x="659" y="67"/>
                  <a:pt x="671" y="65"/>
                </a:cubicBezTo>
                <a:cubicBezTo>
                  <a:pt x="717" y="59"/>
                  <a:pt x="764" y="23"/>
                  <a:pt x="809" y="8"/>
                </a:cubicBezTo>
                <a:cubicBezTo>
                  <a:pt x="851" y="12"/>
                  <a:pt x="894" y="11"/>
                  <a:pt x="936" y="19"/>
                </a:cubicBezTo>
                <a:cubicBezTo>
                  <a:pt x="953" y="22"/>
                  <a:pt x="965" y="41"/>
                  <a:pt x="982" y="42"/>
                </a:cubicBezTo>
                <a:cubicBezTo>
                  <a:pt x="1013" y="45"/>
                  <a:pt x="1043" y="35"/>
                  <a:pt x="1074" y="31"/>
                </a:cubicBezTo>
                <a:cubicBezTo>
                  <a:pt x="1164" y="0"/>
                  <a:pt x="1201" y="12"/>
                  <a:pt x="1293" y="42"/>
                </a:cubicBezTo>
                <a:cubicBezTo>
                  <a:pt x="1326" y="170"/>
                  <a:pt x="1284" y="68"/>
                  <a:pt x="1547" y="100"/>
                </a:cubicBezTo>
                <a:cubicBezTo>
                  <a:pt x="1576" y="103"/>
                  <a:pt x="1599" y="125"/>
                  <a:pt x="1627" y="134"/>
                </a:cubicBezTo>
                <a:cubicBezTo>
                  <a:pt x="1655" y="216"/>
                  <a:pt x="1616" y="119"/>
                  <a:pt x="1673" y="204"/>
                </a:cubicBezTo>
                <a:cubicBezTo>
                  <a:pt x="1680" y="214"/>
                  <a:pt x="1676" y="231"/>
                  <a:pt x="1685" y="238"/>
                </a:cubicBezTo>
                <a:cubicBezTo>
                  <a:pt x="1697" y="248"/>
                  <a:pt x="1716" y="246"/>
                  <a:pt x="1731" y="250"/>
                </a:cubicBezTo>
                <a:cubicBezTo>
                  <a:pt x="1739" y="261"/>
                  <a:pt x="1744" y="274"/>
                  <a:pt x="1754" y="284"/>
                </a:cubicBezTo>
                <a:cubicBezTo>
                  <a:pt x="1764" y="294"/>
                  <a:pt x="1786" y="293"/>
                  <a:pt x="1789" y="307"/>
                </a:cubicBezTo>
                <a:cubicBezTo>
                  <a:pt x="1796" y="340"/>
                  <a:pt x="1777" y="389"/>
                  <a:pt x="1765" y="422"/>
                </a:cubicBezTo>
                <a:cubicBezTo>
                  <a:pt x="1776" y="488"/>
                  <a:pt x="1790" y="506"/>
                  <a:pt x="1754" y="572"/>
                </a:cubicBezTo>
                <a:cubicBezTo>
                  <a:pt x="1744" y="591"/>
                  <a:pt x="1721" y="601"/>
                  <a:pt x="1708" y="618"/>
                </a:cubicBezTo>
                <a:cubicBezTo>
                  <a:pt x="1698" y="632"/>
                  <a:pt x="1693" y="649"/>
                  <a:pt x="1685" y="664"/>
                </a:cubicBezTo>
                <a:cubicBezTo>
                  <a:pt x="1698" y="730"/>
                  <a:pt x="1724" y="789"/>
                  <a:pt x="1754" y="849"/>
                </a:cubicBezTo>
                <a:cubicBezTo>
                  <a:pt x="1747" y="1015"/>
                  <a:pt x="1807" y="1170"/>
                  <a:pt x="1639" y="1229"/>
                </a:cubicBezTo>
                <a:cubicBezTo>
                  <a:pt x="1624" y="1240"/>
                  <a:pt x="1610" y="1255"/>
                  <a:pt x="1593" y="1263"/>
                </a:cubicBezTo>
                <a:cubicBezTo>
                  <a:pt x="1571" y="1274"/>
                  <a:pt x="1524" y="1286"/>
                  <a:pt x="1524" y="1286"/>
                </a:cubicBezTo>
                <a:cubicBezTo>
                  <a:pt x="1348" y="1279"/>
                  <a:pt x="1191" y="1262"/>
                  <a:pt x="1017" y="1252"/>
                </a:cubicBezTo>
                <a:cubicBezTo>
                  <a:pt x="981" y="1146"/>
                  <a:pt x="929" y="1112"/>
                  <a:pt x="821" y="1091"/>
                </a:cubicBezTo>
                <a:cubicBezTo>
                  <a:pt x="786" y="1143"/>
                  <a:pt x="775" y="1155"/>
                  <a:pt x="752" y="1206"/>
                </a:cubicBezTo>
                <a:cubicBezTo>
                  <a:pt x="747" y="1217"/>
                  <a:pt x="749" y="1232"/>
                  <a:pt x="740" y="1240"/>
                </a:cubicBezTo>
                <a:cubicBezTo>
                  <a:pt x="720" y="1260"/>
                  <a:pt x="673" y="1268"/>
                  <a:pt x="648" y="1275"/>
                </a:cubicBezTo>
                <a:cubicBezTo>
                  <a:pt x="570" y="1268"/>
                  <a:pt x="492" y="1266"/>
                  <a:pt x="418" y="1240"/>
                </a:cubicBezTo>
                <a:cubicBezTo>
                  <a:pt x="403" y="1229"/>
                  <a:pt x="384" y="1221"/>
                  <a:pt x="372" y="1206"/>
                </a:cubicBezTo>
                <a:cubicBezTo>
                  <a:pt x="364" y="1197"/>
                  <a:pt x="372" y="1175"/>
                  <a:pt x="360" y="1171"/>
                </a:cubicBezTo>
                <a:cubicBezTo>
                  <a:pt x="341" y="1165"/>
                  <a:pt x="321" y="1179"/>
                  <a:pt x="302" y="1183"/>
                </a:cubicBezTo>
                <a:cubicBezTo>
                  <a:pt x="271" y="1190"/>
                  <a:pt x="210" y="1206"/>
                  <a:pt x="210" y="1206"/>
                </a:cubicBezTo>
                <a:cubicBezTo>
                  <a:pt x="168" y="1149"/>
                  <a:pt x="129" y="1079"/>
                  <a:pt x="107" y="1010"/>
                </a:cubicBezTo>
                <a:cubicBezTo>
                  <a:pt x="117" y="959"/>
                  <a:pt x="134" y="930"/>
                  <a:pt x="118" y="883"/>
                </a:cubicBezTo>
                <a:cubicBezTo>
                  <a:pt x="114" y="856"/>
                  <a:pt x="113" y="829"/>
                  <a:pt x="107" y="803"/>
                </a:cubicBezTo>
                <a:cubicBezTo>
                  <a:pt x="102" y="779"/>
                  <a:pt x="84" y="733"/>
                  <a:pt x="84" y="733"/>
                </a:cubicBezTo>
                <a:cubicBezTo>
                  <a:pt x="103" y="675"/>
                  <a:pt x="87" y="700"/>
                  <a:pt x="107" y="733"/>
                </a:cubicBezTo>
                <a:cubicBezTo>
                  <a:pt x="113" y="742"/>
                  <a:pt x="122" y="749"/>
                  <a:pt x="130" y="757"/>
                </a:cubicBezTo>
                <a:cubicBezTo>
                  <a:pt x="138" y="780"/>
                  <a:pt x="145" y="803"/>
                  <a:pt x="153" y="826"/>
                </a:cubicBezTo>
                <a:cubicBezTo>
                  <a:pt x="157" y="837"/>
                  <a:pt x="164" y="860"/>
                  <a:pt x="164" y="860"/>
                </a:cubicBezTo>
                <a:cubicBezTo>
                  <a:pt x="160" y="891"/>
                  <a:pt x="164" y="923"/>
                  <a:pt x="153" y="952"/>
                </a:cubicBezTo>
                <a:cubicBezTo>
                  <a:pt x="148" y="965"/>
                  <a:pt x="118" y="975"/>
                  <a:pt x="118" y="975"/>
                </a:cubicBezTo>
              </a:path>
            </a:pathLst>
          </a:custGeom>
          <a:solidFill>
            <a:srgbClr val="66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716463" y="64531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8532813" y="45815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148263" y="6884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8316913" y="41497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5508625" y="6524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5292725" y="60928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4932363" y="66690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7956550" y="4365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7308850" y="2852738"/>
            <a:ext cx="21590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539750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971550" y="3933825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700338" y="3933825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4787900" y="29241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900113" y="4508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2627313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395288" y="57340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4643438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27" name="Picture 35" descr="J015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0"/>
            <a:ext cx="2379663" cy="2420938"/>
          </a:xfrm>
          <a:prstGeom prst="rect">
            <a:avLst/>
          </a:prstGeom>
          <a:noFill/>
        </p:spPr>
      </p:pic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3200000">
            <a:off x="4067175" y="2708275"/>
            <a:ext cx="1692275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213" y="277813"/>
            <a:ext cx="8820150" cy="2289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6600FF"/>
                </a:solidFill>
              </a:rPr>
              <a:t>620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62 дес</a:t>
            </a:r>
            <a:r>
              <a:rPr lang="ru-RU" sz="3600"/>
              <a:t>.              </a:t>
            </a:r>
            <a:r>
              <a:rPr lang="ru-RU" sz="3600">
                <a:solidFill>
                  <a:srgbClr val="6600FF"/>
                </a:solidFill>
              </a:rPr>
              <a:t>756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75 дес. 6 ед</a:t>
            </a:r>
            <a:r>
              <a:rPr lang="ru-RU" sz="3600"/>
              <a:t>.</a:t>
            </a:r>
          </a:p>
          <a:p>
            <a:pPr>
              <a:spcBef>
                <a:spcPct val="50000"/>
              </a:spcBef>
            </a:pPr>
            <a:r>
              <a:rPr lang="ru-RU" sz="3600">
                <a:solidFill>
                  <a:srgbClr val="6600FF"/>
                </a:solidFill>
              </a:rPr>
              <a:t>620 мм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62 см</a:t>
            </a:r>
            <a:r>
              <a:rPr lang="ru-RU" sz="3600"/>
              <a:t>        </a:t>
            </a:r>
            <a:r>
              <a:rPr lang="ru-RU" sz="3600">
                <a:solidFill>
                  <a:srgbClr val="6600FF"/>
                </a:solidFill>
              </a:rPr>
              <a:t>756 мм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75 см 6 дм</a:t>
            </a:r>
          </a:p>
          <a:p>
            <a:pPr>
              <a:spcBef>
                <a:spcPct val="50000"/>
              </a:spcBef>
            </a:pPr>
            <a:r>
              <a:rPr lang="ru-RU" sz="3600">
                <a:solidFill>
                  <a:srgbClr val="6600FF"/>
                </a:solidFill>
              </a:rPr>
              <a:t>620 дм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62 м</a:t>
            </a:r>
            <a:r>
              <a:rPr lang="ru-RU" sz="3600"/>
              <a:t>           </a:t>
            </a:r>
            <a:r>
              <a:rPr lang="ru-RU" sz="3600">
                <a:solidFill>
                  <a:srgbClr val="6600FF"/>
                </a:solidFill>
              </a:rPr>
              <a:t>756 дм</a:t>
            </a:r>
            <a:r>
              <a:rPr lang="ru-RU" sz="3600"/>
              <a:t> = </a:t>
            </a:r>
            <a:r>
              <a:rPr lang="ru-RU" sz="3600">
                <a:solidFill>
                  <a:srgbClr val="FF3300"/>
                </a:solidFill>
              </a:rPr>
              <a:t>75 м 6 дм</a:t>
            </a:r>
          </a:p>
        </p:txBody>
      </p:sp>
      <p:pic>
        <p:nvPicPr>
          <p:cNvPr id="7173" name="Picture 5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759075"/>
            <a:ext cx="4149725" cy="409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3635375" y="260350"/>
            <a:ext cx="936625" cy="1441450"/>
          </a:xfrm>
          <a:prstGeom prst="rect">
            <a:avLst/>
          </a:prstGeom>
          <a:noFill/>
        </p:spPr>
      </p:pic>
      <p:sp>
        <p:nvSpPr>
          <p:cNvPr id="10243" name="Tree"/>
          <p:cNvSpPr>
            <a:spLocks noEditPoints="1" noChangeArrowheads="1"/>
          </p:cNvSpPr>
          <p:nvPr/>
        </p:nvSpPr>
        <p:spPr bwMode="auto">
          <a:xfrm>
            <a:off x="2268538" y="1412875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10244" name="Picture 4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4643438" y="4365625"/>
            <a:ext cx="936625" cy="1441450"/>
          </a:xfrm>
          <a:prstGeom prst="rect">
            <a:avLst/>
          </a:prstGeom>
          <a:noFill/>
        </p:spPr>
      </p:pic>
      <p:pic>
        <p:nvPicPr>
          <p:cNvPr id="10245" name="Picture 5" descr="j0285444"/>
          <p:cNvPicPr>
            <a:picLocks noChangeAspect="1" noChangeArrowheads="1"/>
          </p:cNvPicPr>
          <p:nvPr/>
        </p:nvPicPr>
        <p:blipFill>
          <a:blip r:embed="rId2"/>
          <a:srcRect l="50044" t="9894" r="-2211" b="9894"/>
          <a:stretch>
            <a:fillRect/>
          </a:stretch>
        </p:blipFill>
        <p:spPr bwMode="auto">
          <a:xfrm>
            <a:off x="1763713" y="4581525"/>
            <a:ext cx="936625" cy="1441450"/>
          </a:xfrm>
          <a:prstGeom prst="rect">
            <a:avLst/>
          </a:prstGeom>
          <a:noFill/>
        </p:spPr>
      </p:pic>
      <p:sp>
        <p:nvSpPr>
          <p:cNvPr id="10246" name="Tree"/>
          <p:cNvSpPr>
            <a:spLocks noEditPoints="1" noChangeArrowheads="1"/>
          </p:cNvSpPr>
          <p:nvPr/>
        </p:nvSpPr>
        <p:spPr bwMode="auto">
          <a:xfrm>
            <a:off x="4284663" y="2133600"/>
            <a:ext cx="1192212" cy="12652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47" name="Tree"/>
          <p:cNvSpPr>
            <a:spLocks noEditPoints="1" noChangeArrowheads="1"/>
          </p:cNvSpPr>
          <p:nvPr/>
        </p:nvSpPr>
        <p:spPr bwMode="auto">
          <a:xfrm>
            <a:off x="3132138" y="5084763"/>
            <a:ext cx="1192212" cy="12652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-36513" y="-26988"/>
            <a:ext cx="2376488" cy="3095626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544" y="1361"/>
              </a:cxn>
              <a:cxn ang="0">
                <a:pos x="499" y="1043"/>
              </a:cxn>
              <a:cxn ang="0">
                <a:pos x="862" y="862"/>
              </a:cxn>
              <a:cxn ang="0">
                <a:pos x="998" y="408"/>
              </a:cxn>
              <a:cxn ang="0">
                <a:pos x="1497" y="0"/>
              </a:cxn>
            </a:cxnLst>
            <a:rect l="0" t="0" r="r" b="b"/>
            <a:pathLst>
              <a:path w="1497" h="1950">
                <a:moveTo>
                  <a:pt x="0" y="1950"/>
                </a:moveTo>
                <a:cubicBezTo>
                  <a:pt x="230" y="1731"/>
                  <a:pt x="461" y="1512"/>
                  <a:pt x="544" y="1361"/>
                </a:cubicBezTo>
                <a:cubicBezTo>
                  <a:pt x="627" y="1210"/>
                  <a:pt x="446" y="1126"/>
                  <a:pt x="499" y="1043"/>
                </a:cubicBezTo>
                <a:cubicBezTo>
                  <a:pt x="552" y="960"/>
                  <a:pt x="779" y="968"/>
                  <a:pt x="862" y="862"/>
                </a:cubicBezTo>
                <a:cubicBezTo>
                  <a:pt x="945" y="756"/>
                  <a:pt x="892" y="552"/>
                  <a:pt x="998" y="408"/>
                </a:cubicBezTo>
                <a:cubicBezTo>
                  <a:pt x="1104" y="264"/>
                  <a:pt x="1414" y="68"/>
                  <a:pt x="1497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34925" y="-26988"/>
            <a:ext cx="2928938" cy="4535488"/>
          </a:xfrm>
          <a:custGeom>
            <a:avLst/>
            <a:gdLst/>
            <a:ahLst/>
            <a:cxnLst>
              <a:cxn ang="0">
                <a:pos x="0" y="2857"/>
              </a:cxn>
              <a:cxn ang="0">
                <a:pos x="454" y="2177"/>
              </a:cxn>
              <a:cxn ang="0">
                <a:pos x="726" y="1678"/>
              </a:cxn>
              <a:cxn ang="0">
                <a:pos x="998" y="1587"/>
              </a:cxn>
              <a:cxn ang="0">
                <a:pos x="953" y="1179"/>
              </a:cxn>
              <a:cxn ang="0">
                <a:pos x="1270" y="907"/>
              </a:cxn>
              <a:cxn ang="0">
                <a:pos x="1543" y="544"/>
              </a:cxn>
              <a:cxn ang="0">
                <a:pos x="1815" y="227"/>
              </a:cxn>
              <a:cxn ang="0">
                <a:pos x="1724" y="0"/>
              </a:cxn>
            </a:cxnLst>
            <a:rect l="0" t="0" r="r" b="b"/>
            <a:pathLst>
              <a:path w="1845" h="2857">
                <a:moveTo>
                  <a:pt x="0" y="2857"/>
                </a:moveTo>
                <a:cubicBezTo>
                  <a:pt x="166" y="2615"/>
                  <a:pt x="333" y="2373"/>
                  <a:pt x="454" y="2177"/>
                </a:cubicBezTo>
                <a:cubicBezTo>
                  <a:pt x="575" y="1981"/>
                  <a:pt x="635" y="1776"/>
                  <a:pt x="726" y="1678"/>
                </a:cubicBezTo>
                <a:cubicBezTo>
                  <a:pt x="817" y="1580"/>
                  <a:pt x="960" y="1670"/>
                  <a:pt x="998" y="1587"/>
                </a:cubicBezTo>
                <a:cubicBezTo>
                  <a:pt x="1036" y="1504"/>
                  <a:pt x="908" y="1292"/>
                  <a:pt x="953" y="1179"/>
                </a:cubicBezTo>
                <a:cubicBezTo>
                  <a:pt x="998" y="1066"/>
                  <a:pt x="1172" y="1013"/>
                  <a:pt x="1270" y="907"/>
                </a:cubicBezTo>
                <a:cubicBezTo>
                  <a:pt x="1368" y="801"/>
                  <a:pt x="1452" y="657"/>
                  <a:pt x="1543" y="544"/>
                </a:cubicBezTo>
                <a:cubicBezTo>
                  <a:pt x="1634" y="431"/>
                  <a:pt x="1785" y="318"/>
                  <a:pt x="1815" y="227"/>
                </a:cubicBezTo>
                <a:cubicBezTo>
                  <a:pt x="1845" y="136"/>
                  <a:pt x="1739" y="38"/>
                  <a:pt x="1724" y="0"/>
                </a:cubicBezTo>
              </a:path>
            </a:pathLst>
          </a:custGeom>
          <a:noFill/>
          <a:ln w="57150" cmpd="sng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971550" y="908050"/>
            <a:ext cx="936625" cy="1296988"/>
            <a:chOff x="612" y="572"/>
            <a:chExt cx="590" cy="817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839" y="754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748" y="890"/>
              <a:ext cx="227" cy="31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612" y="845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793" y="572"/>
              <a:ext cx="46" cy="182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45" cy="227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066" y="1071"/>
              <a:ext cx="13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7" name="Freeform 17"/>
          <p:cNvSpPr>
            <a:spLocks/>
          </p:cNvSpPr>
          <p:nvPr/>
        </p:nvSpPr>
        <p:spPr bwMode="auto">
          <a:xfrm>
            <a:off x="5651500" y="4365625"/>
            <a:ext cx="3203575" cy="2276475"/>
          </a:xfrm>
          <a:custGeom>
            <a:avLst/>
            <a:gdLst/>
            <a:ahLst/>
            <a:cxnLst>
              <a:cxn ang="0">
                <a:pos x="153" y="883"/>
              </a:cxn>
              <a:cxn ang="0">
                <a:pos x="72" y="699"/>
              </a:cxn>
              <a:cxn ang="0">
                <a:pos x="118" y="215"/>
              </a:cxn>
              <a:cxn ang="0">
                <a:pos x="210" y="134"/>
              </a:cxn>
              <a:cxn ang="0">
                <a:pos x="233" y="100"/>
              </a:cxn>
              <a:cxn ang="0">
                <a:pos x="302" y="88"/>
              </a:cxn>
              <a:cxn ang="0">
                <a:pos x="464" y="42"/>
              </a:cxn>
              <a:cxn ang="0">
                <a:pos x="637" y="54"/>
              </a:cxn>
              <a:cxn ang="0">
                <a:pos x="671" y="65"/>
              </a:cxn>
              <a:cxn ang="0">
                <a:pos x="809" y="8"/>
              </a:cxn>
              <a:cxn ang="0">
                <a:pos x="936" y="19"/>
              </a:cxn>
              <a:cxn ang="0">
                <a:pos x="982" y="42"/>
              </a:cxn>
              <a:cxn ang="0">
                <a:pos x="1074" y="31"/>
              </a:cxn>
              <a:cxn ang="0">
                <a:pos x="1293" y="42"/>
              </a:cxn>
              <a:cxn ang="0">
                <a:pos x="1547" y="100"/>
              </a:cxn>
              <a:cxn ang="0">
                <a:pos x="1627" y="134"/>
              </a:cxn>
              <a:cxn ang="0">
                <a:pos x="1673" y="204"/>
              </a:cxn>
              <a:cxn ang="0">
                <a:pos x="1685" y="238"/>
              </a:cxn>
              <a:cxn ang="0">
                <a:pos x="1731" y="250"/>
              </a:cxn>
              <a:cxn ang="0">
                <a:pos x="1754" y="284"/>
              </a:cxn>
              <a:cxn ang="0">
                <a:pos x="1789" y="307"/>
              </a:cxn>
              <a:cxn ang="0">
                <a:pos x="1765" y="422"/>
              </a:cxn>
              <a:cxn ang="0">
                <a:pos x="1754" y="572"/>
              </a:cxn>
              <a:cxn ang="0">
                <a:pos x="1708" y="618"/>
              </a:cxn>
              <a:cxn ang="0">
                <a:pos x="1685" y="664"/>
              </a:cxn>
              <a:cxn ang="0">
                <a:pos x="1754" y="849"/>
              </a:cxn>
              <a:cxn ang="0">
                <a:pos x="1639" y="1229"/>
              </a:cxn>
              <a:cxn ang="0">
                <a:pos x="1593" y="1263"/>
              </a:cxn>
              <a:cxn ang="0">
                <a:pos x="1524" y="1286"/>
              </a:cxn>
              <a:cxn ang="0">
                <a:pos x="1017" y="1252"/>
              </a:cxn>
              <a:cxn ang="0">
                <a:pos x="821" y="1091"/>
              </a:cxn>
              <a:cxn ang="0">
                <a:pos x="752" y="1206"/>
              </a:cxn>
              <a:cxn ang="0">
                <a:pos x="740" y="1240"/>
              </a:cxn>
              <a:cxn ang="0">
                <a:pos x="648" y="1275"/>
              </a:cxn>
              <a:cxn ang="0">
                <a:pos x="418" y="1240"/>
              </a:cxn>
              <a:cxn ang="0">
                <a:pos x="372" y="1206"/>
              </a:cxn>
              <a:cxn ang="0">
                <a:pos x="360" y="1171"/>
              </a:cxn>
              <a:cxn ang="0">
                <a:pos x="302" y="1183"/>
              </a:cxn>
              <a:cxn ang="0">
                <a:pos x="210" y="1206"/>
              </a:cxn>
              <a:cxn ang="0">
                <a:pos x="107" y="1010"/>
              </a:cxn>
              <a:cxn ang="0">
                <a:pos x="118" y="883"/>
              </a:cxn>
              <a:cxn ang="0">
                <a:pos x="107" y="803"/>
              </a:cxn>
              <a:cxn ang="0">
                <a:pos x="84" y="733"/>
              </a:cxn>
              <a:cxn ang="0">
                <a:pos x="107" y="733"/>
              </a:cxn>
              <a:cxn ang="0">
                <a:pos x="130" y="757"/>
              </a:cxn>
              <a:cxn ang="0">
                <a:pos x="153" y="826"/>
              </a:cxn>
              <a:cxn ang="0">
                <a:pos x="164" y="860"/>
              </a:cxn>
              <a:cxn ang="0">
                <a:pos x="153" y="952"/>
              </a:cxn>
              <a:cxn ang="0">
                <a:pos x="118" y="975"/>
              </a:cxn>
            </a:cxnLst>
            <a:rect l="0" t="0" r="r" b="b"/>
            <a:pathLst>
              <a:path w="1807" h="1286">
                <a:moveTo>
                  <a:pt x="153" y="883"/>
                </a:moveTo>
                <a:cubicBezTo>
                  <a:pt x="114" y="825"/>
                  <a:pt x="111" y="757"/>
                  <a:pt x="72" y="699"/>
                </a:cubicBezTo>
                <a:cubicBezTo>
                  <a:pt x="34" y="540"/>
                  <a:pt x="0" y="337"/>
                  <a:pt x="118" y="215"/>
                </a:cubicBezTo>
                <a:cubicBezTo>
                  <a:pt x="139" y="156"/>
                  <a:pt x="163" y="181"/>
                  <a:pt x="210" y="134"/>
                </a:cubicBezTo>
                <a:cubicBezTo>
                  <a:pt x="220" y="124"/>
                  <a:pt x="221" y="106"/>
                  <a:pt x="233" y="100"/>
                </a:cubicBezTo>
                <a:cubicBezTo>
                  <a:pt x="254" y="90"/>
                  <a:pt x="279" y="92"/>
                  <a:pt x="302" y="88"/>
                </a:cubicBezTo>
                <a:cubicBezTo>
                  <a:pt x="359" y="51"/>
                  <a:pt x="391" y="52"/>
                  <a:pt x="464" y="42"/>
                </a:cubicBezTo>
                <a:cubicBezTo>
                  <a:pt x="522" y="46"/>
                  <a:pt x="580" y="48"/>
                  <a:pt x="637" y="54"/>
                </a:cubicBezTo>
                <a:cubicBezTo>
                  <a:pt x="649" y="55"/>
                  <a:pt x="659" y="67"/>
                  <a:pt x="671" y="65"/>
                </a:cubicBezTo>
                <a:cubicBezTo>
                  <a:pt x="717" y="59"/>
                  <a:pt x="764" y="23"/>
                  <a:pt x="809" y="8"/>
                </a:cubicBezTo>
                <a:cubicBezTo>
                  <a:pt x="851" y="12"/>
                  <a:pt x="894" y="11"/>
                  <a:pt x="936" y="19"/>
                </a:cubicBezTo>
                <a:cubicBezTo>
                  <a:pt x="953" y="22"/>
                  <a:pt x="965" y="41"/>
                  <a:pt x="982" y="42"/>
                </a:cubicBezTo>
                <a:cubicBezTo>
                  <a:pt x="1013" y="45"/>
                  <a:pt x="1043" y="35"/>
                  <a:pt x="1074" y="31"/>
                </a:cubicBezTo>
                <a:cubicBezTo>
                  <a:pt x="1164" y="0"/>
                  <a:pt x="1201" y="12"/>
                  <a:pt x="1293" y="42"/>
                </a:cubicBezTo>
                <a:cubicBezTo>
                  <a:pt x="1326" y="170"/>
                  <a:pt x="1284" y="68"/>
                  <a:pt x="1547" y="100"/>
                </a:cubicBezTo>
                <a:cubicBezTo>
                  <a:pt x="1576" y="103"/>
                  <a:pt x="1599" y="125"/>
                  <a:pt x="1627" y="134"/>
                </a:cubicBezTo>
                <a:cubicBezTo>
                  <a:pt x="1655" y="216"/>
                  <a:pt x="1616" y="119"/>
                  <a:pt x="1673" y="204"/>
                </a:cubicBezTo>
                <a:cubicBezTo>
                  <a:pt x="1680" y="214"/>
                  <a:pt x="1676" y="231"/>
                  <a:pt x="1685" y="238"/>
                </a:cubicBezTo>
                <a:cubicBezTo>
                  <a:pt x="1697" y="248"/>
                  <a:pt x="1716" y="246"/>
                  <a:pt x="1731" y="250"/>
                </a:cubicBezTo>
                <a:cubicBezTo>
                  <a:pt x="1739" y="261"/>
                  <a:pt x="1744" y="274"/>
                  <a:pt x="1754" y="284"/>
                </a:cubicBezTo>
                <a:cubicBezTo>
                  <a:pt x="1764" y="294"/>
                  <a:pt x="1786" y="293"/>
                  <a:pt x="1789" y="307"/>
                </a:cubicBezTo>
                <a:cubicBezTo>
                  <a:pt x="1796" y="340"/>
                  <a:pt x="1777" y="389"/>
                  <a:pt x="1765" y="422"/>
                </a:cubicBezTo>
                <a:cubicBezTo>
                  <a:pt x="1776" y="488"/>
                  <a:pt x="1790" y="506"/>
                  <a:pt x="1754" y="572"/>
                </a:cubicBezTo>
                <a:cubicBezTo>
                  <a:pt x="1744" y="591"/>
                  <a:pt x="1721" y="601"/>
                  <a:pt x="1708" y="618"/>
                </a:cubicBezTo>
                <a:cubicBezTo>
                  <a:pt x="1698" y="632"/>
                  <a:pt x="1693" y="649"/>
                  <a:pt x="1685" y="664"/>
                </a:cubicBezTo>
                <a:cubicBezTo>
                  <a:pt x="1698" y="730"/>
                  <a:pt x="1724" y="789"/>
                  <a:pt x="1754" y="849"/>
                </a:cubicBezTo>
                <a:cubicBezTo>
                  <a:pt x="1747" y="1015"/>
                  <a:pt x="1807" y="1170"/>
                  <a:pt x="1639" y="1229"/>
                </a:cubicBezTo>
                <a:cubicBezTo>
                  <a:pt x="1624" y="1240"/>
                  <a:pt x="1610" y="1255"/>
                  <a:pt x="1593" y="1263"/>
                </a:cubicBezTo>
                <a:cubicBezTo>
                  <a:pt x="1571" y="1274"/>
                  <a:pt x="1524" y="1286"/>
                  <a:pt x="1524" y="1286"/>
                </a:cubicBezTo>
                <a:cubicBezTo>
                  <a:pt x="1348" y="1279"/>
                  <a:pt x="1191" y="1262"/>
                  <a:pt x="1017" y="1252"/>
                </a:cubicBezTo>
                <a:cubicBezTo>
                  <a:pt x="981" y="1146"/>
                  <a:pt x="929" y="1112"/>
                  <a:pt x="821" y="1091"/>
                </a:cubicBezTo>
                <a:cubicBezTo>
                  <a:pt x="786" y="1143"/>
                  <a:pt x="775" y="1155"/>
                  <a:pt x="752" y="1206"/>
                </a:cubicBezTo>
                <a:cubicBezTo>
                  <a:pt x="747" y="1217"/>
                  <a:pt x="749" y="1232"/>
                  <a:pt x="740" y="1240"/>
                </a:cubicBezTo>
                <a:cubicBezTo>
                  <a:pt x="720" y="1260"/>
                  <a:pt x="673" y="1268"/>
                  <a:pt x="648" y="1275"/>
                </a:cubicBezTo>
                <a:cubicBezTo>
                  <a:pt x="570" y="1268"/>
                  <a:pt x="492" y="1266"/>
                  <a:pt x="418" y="1240"/>
                </a:cubicBezTo>
                <a:cubicBezTo>
                  <a:pt x="403" y="1229"/>
                  <a:pt x="384" y="1221"/>
                  <a:pt x="372" y="1206"/>
                </a:cubicBezTo>
                <a:cubicBezTo>
                  <a:pt x="364" y="1197"/>
                  <a:pt x="372" y="1175"/>
                  <a:pt x="360" y="1171"/>
                </a:cubicBezTo>
                <a:cubicBezTo>
                  <a:pt x="341" y="1165"/>
                  <a:pt x="321" y="1179"/>
                  <a:pt x="302" y="1183"/>
                </a:cubicBezTo>
                <a:cubicBezTo>
                  <a:pt x="271" y="1190"/>
                  <a:pt x="210" y="1206"/>
                  <a:pt x="210" y="1206"/>
                </a:cubicBezTo>
                <a:cubicBezTo>
                  <a:pt x="168" y="1149"/>
                  <a:pt x="129" y="1079"/>
                  <a:pt x="107" y="1010"/>
                </a:cubicBezTo>
                <a:cubicBezTo>
                  <a:pt x="117" y="959"/>
                  <a:pt x="134" y="930"/>
                  <a:pt x="118" y="883"/>
                </a:cubicBezTo>
                <a:cubicBezTo>
                  <a:pt x="114" y="856"/>
                  <a:pt x="113" y="829"/>
                  <a:pt x="107" y="803"/>
                </a:cubicBezTo>
                <a:cubicBezTo>
                  <a:pt x="102" y="779"/>
                  <a:pt x="84" y="733"/>
                  <a:pt x="84" y="733"/>
                </a:cubicBezTo>
                <a:cubicBezTo>
                  <a:pt x="103" y="675"/>
                  <a:pt x="87" y="700"/>
                  <a:pt x="107" y="733"/>
                </a:cubicBezTo>
                <a:cubicBezTo>
                  <a:pt x="113" y="742"/>
                  <a:pt x="122" y="749"/>
                  <a:pt x="130" y="757"/>
                </a:cubicBezTo>
                <a:cubicBezTo>
                  <a:pt x="138" y="780"/>
                  <a:pt x="145" y="803"/>
                  <a:pt x="153" y="826"/>
                </a:cubicBezTo>
                <a:cubicBezTo>
                  <a:pt x="157" y="837"/>
                  <a:pt x="164" y="860"/>
                  <a:pt x="164" y="860"/>
                </a:cubicBezTo>
                <a:cubicBezTo>
                  <a:pt x="160" y="891"/>
                  <a:pt x="164" y="923"/>
                  <a:pt x="153" y="952"/>
                </a:cubicBezTo>
                <a:cubicBezTo>
                  <a:pt x="148" y="965"/>
                  <a:pt x="118" y="975"/>
                  <a:pt x="118" y="975"/>
                </a:cubicBezTo>
              </a:path>
            </a:pathLst>
          </a:custGeom>
          <a:solidFill>
            <a:srgbClr val="66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4716463" y="64531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8532813" y="45815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5148263" y="6884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8316913" y="41497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5508625" y="6524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5292725" y="60928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4932363" y="6669088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7956550" y="4365625"/>
            <a:ext cx="2159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7308850" y="2852738"/>
            <a:ext cx="21590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539750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971550" y="3933825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700338" y="3933825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787900" y="29241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900113" y="4508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2627313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395288" y="57340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4643438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75" name="Picture 35" descr="J015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0"/>
            <a:ext cx="2379663" cy="2420938"/>
          </a:xfrm>
          <a:prstGeom prst="rect">
            <a:avLst/>
          </a:prstGeom>
          <a:noFill/>
        </p:spPr>
      </p:pic>
      <p:pic>
        <p:nvPicPr>
          <p:cNvPr id="10276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3200000">
            <a:off x="2268538" y="2924175"/>
            <a:ext cx="1692275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323850" y="620713"/>
            <a:ext cx="8505825" cy="2016125"/>
            <a:chOff x="204" y="391"/>
            <a:chExt cx="5358" cy="1270"/>
          </a:xfrm>
        </p:grpSpPr>
        <p:sp>
          <p:nvSpPr>
            <p:cNvPr id="922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95" y="391"/>
              <a:ext cx="82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160 </a:t>
              </a:r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м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 flipV="1">
              <a:off x="204" y="981"/>
              <a:ext cx="5216" cy="45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204" y="799"/>
              <a:ext cx="0" cy="499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5420" y="754"/>
              <a:ext cx="0" cy="499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V="1">
              <a:off x="204" y="1253"/>
              <a:ext cx="5216" cy="45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204" y="799"/>
              <a:ext cx="95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4785" y="754"/>
              <a:ext cx="635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156" y="799"/>
              <a:ext cx="0" cy="272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4785" y="754"/>
              <a:ext cx="0" cy="272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1202" y="981"/>
              <a:ext cx="3584" cy="18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860" y="181"/>
                </a:cxn>
                <a:cxn ang="0">
                  <a:pos x="3584" y="0"/>
                </a:cxn>
              </a:cxnLst>
              <a:rect l="0" t="0" r="r" b="b"/>
              <a:pathLst>
                <a:path w="3584" h="189">
                  <a:moveTo>
                    <a:pt x="0" y="45"/>
                  </a:moveTo>
                  <a:cubicBezTo>
                    <a:pt x="631" y="117"/>
                    <a:pt x="1263" y="189"/>
                    <a:pt x="1860" y="181"/>
                  </a:cubicBezTo>
                  <a:cubicBezTo>
                    <a:pt x="2457" y="173"/>
                    <a:pt x="3297" y="30"/>
                    <a:pt x="3584" y="0"/>
                  </a:cubicBezTo>
                </a:path>
              </a:pathLst>
            </a:custGeom>
            <a:noFill/>
            <a:ln w="28575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200" y="1344"/>
              <a:ext cx="998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28575">
                    <a:noFill/>
                    <a:round/>
                    <a:headEnd/>
                    <a:tailEnd/>
                  </a:ln>
                  <a:solidFill>
                    <a:srgbClr val="FF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 км</a:t>
              </a:r>
            </a:p>
          </p:txBody>
        </p:sp>
        <p:sp>
          <p:nvSpPr>
            <p:cNvPr id="923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744" y="890"/>
              <a:ext cx="12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2857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?</a:t>
              </a:r>
            </a:p>
          </p:txBody>
        </p:sp>
        <p:sp>
          <p:nvSpPr>
            <p:cNvPr id="924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785" y="391"/>
              <a:ext cx="777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140 </a:t>
              </a:r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м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468313" y="4076700"/>
            <a:ext cx="8289925" cy="2397125"/>
            <a:chOff x="295" y="2568"/>
            <a:chExt cx="5222" cy="1510"/>
          </a:xfrm>
        </p:grpSpPr>
        <p:sp>
          <p:nvSpPr>
            <p:cNvPr id="923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40" y="2568"/>
              <a:ext cx="777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140 </a:t>
              </a:r>
              <a:r>
                <a:rPr lang="ru-RU" sz="3600" kern="10" smtClean="0">
                  <a:ln w="9525">
                    <a:noFill/>
                    <a:round/>
                    <a:headEnd/>
                    <a:tailEnd/>
                  </a:ln>
                  <a:solidFill>
                    <a:srgbClr val="66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м</a:t>
              </a:r>
              <a:endPara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295" y="3203"/>
              <a:ext cx="5216" cy="45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295" y="3203"/>
              <a:ext cx="5170" cy="63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222" y="409"/>
                </a:cxn>
                <a:cxn ang="0">
                  <a:pos x="5171" y="0"/>
                </a:cxn>
              </a:cxnLst>
              <a:rect l="0" t="0" r="r" b="b"/>
              <a:pathLst>
                <a:path w="5171" h="417">
                  <a:moveTo>
                    <a:pt x="0" y="46"/>
                  </a:moveTo>
                  <a:cubicBezTo>
                    <a:pt x="680" y="231"/>
                    <a:pt x="1360" y="417"/>
                    <a:pt x="2222" y="409"/>
                  </a:cubicBezTo>
                  <a:cubicBezTo>
                    <a:pt x="3084" y="401"/>
                    <a:pt x="4680" y="68"/>
                    <a:pt x="5171" y="0"/>
                  </a:cubicBezTo>
                </a:path>
              </a:pathLst>
            </a:custGeom>
            <a:noFill/>
            <a:ln w="38100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95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202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830" y="297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5511" y="297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1202" y="3339"/>
              <a:ext cx="3628" cy="46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830" y="2976"/>
              <a:ext cx="681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H="1">
              <a:off x="1156" y="3067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H="1">
              <a:off x="295" y="3022"/>
              <a:ext cx="90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40" y="2614"/>
              <a:ext cx="82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160 </a:t>
              </a:r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м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924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290" y="3385"/>
              <a:ext cx="998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28575">
                    <a:noFill/>
                    <a:round/>
                    <a:headEnd/>
                    <a:tailEnd/>
                  </a:ln>
                  <a:solidFill>
                    <a:srgbClr val="FF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 км</a:t>
              </a:r>
            </a:p>
          </p:txBody>
        </p:sp>
        <p:sp>
          <p:nvSpPr>
            <p:cNvPr id="924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517" y="3748"/>
              <a:ext cx="12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28575">
                    <a:noFill/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138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Трек</vt:lpstr>
      <vt:lpstr>1_Поток</vt:lpstr>
      <vt:lpstr>Тема Office</vt:lpstr>
      <vt:lpstr>1_Трек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МОУ Туровецкая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школы</dc:creator>
  <cp:lastModifiedBy>Ирина</cp:lastModifiedBy>
  <cp:revision>4</cp:revision>
  <dcterms:created xsi:type="dcterms:W3CDTF">2008-10-06T16:48:25Z</dcterms:created>
  <dcterms:modified xsi:type="dcterms:W3CDTF">2012-02-23T10:31:57Z</dcterms:modified>
</cp:coreProperties>
</file>