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89" r:id="rId10"/>
    <p:sldId id="290" r:id="rId11"/>
    <p:sldId id="287" r:id="rId12"/>
    <p:sldId id="28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 Гостях у светофора</a:t>
            </a:r>
            <a:endParaRPr lang="ru-RU" dirty="0"/>
          </a:p>
        </p:txBody>
      </p:sp>
      <p:pic>
        <p:nvPicPr>
          <p:cNvPr id="1026" name="Picture 2" descr="C:\Users\user\Desktop\Фото библиотека\Фото0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6118"/>
            <a:ext cx="6264696" cy="469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Фото библиотека\Фото00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32911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Фото библиотека\Фото00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16887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Фото\Фото0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14754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5583254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2050" name="Picture 2" descr="C:\Users\user\Desktop\Фото библиотека\Фото0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5533"/>
            <a:ext cx="6843255" cy="513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библиотека\Фото00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20454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 библиотека\Фото00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46468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библиотека\Фото00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6887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то библиотека\Фото00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16887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ото библиотека\Фото00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4869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Фото библиотека\Фото00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6488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Фото библиотека\Фото00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96518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 Гостях у светофора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оздоровительная работа в МКДОУ Бобровский детский сад «</dc:title>
  <dc:creator>User</dc:creator>
  <cp:lastModifiedBy>user</cp:lastModifiedBy>
  <cp:revision>11</cp:revision>
  <dcterms:created xsi:type="dcterms:W3CDTF">2013-08-22T15:31:41Z</dcterms:created>
  <dcterms:modified xsi:type="dcterms:W3CDTF">2014-02-28T04:32:28Z</dcterms:modified>
</cp:coreProperties>
</file>