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4929198"/>
            <a:ext cx="6858048" cy="1285884"/>
          </a:xfrm>
        </p:spPr>
        <p:txBody>
          <a:bodyPr>
            <a:normAutofit/>
          </a:bodyPr>
          <a:lstStyle/>
          <a:p>
            <a:r>
              <a:rPr lang="ru-RU" sz="2000" smtClean="0">
                <a:solidFill>
                  <a:schemeClr val="tx1"/>
                </a:solidFill>
              </a:rPr>
              <a:t>Автор: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Аносова </a:t>
            </a:r>
            <a:r>
              <a:rPr lang="ru-RU" sz="2000" dirty="0" smtClean="0">
                <a:solidFill>
                  <a:schemeClr val="tx1"/>
                </a:solidFill>
              </a:rPr>
              <a:t>С.В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00042"/>
            <a:ext cx="6488837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3600" b="1" dirty="0" smtClean="0"/>
              <a:t> Приложение к конспекту ННОД по ПДД во второй младшей группе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«Приключения </a:t>
            </a:r>
            <a:r>
              <a:rPr lang="ru-RU" sz="3600" b="1" dirty="0" err="1" smtClean="0"/>
              <a:t>Торопышки</a:t>
            </a:r>
            <a:r>
              <a:rPr lang="ru-RU" sz="3600" b="1" dirty="0" smtClean="0"/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9" name="Picture 3" descr="C:\Documents and Settings\Admin\Рабочий стол\f477812aafb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143248"/>
            <a:ext cx="3571868" cy="3714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571612"/>
            <a:ext cx="4143372" cy="26432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Перед вами - Торопыжка, сорванец и шалунишка!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Он весёлый, озорной, непоседливый, смешной.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Всем хорош, но вот беда - он торопится всегда!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Сидел дома Торопыжка и смотрел картинки в книжке.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6115064" cy="18954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x_1df2c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4857784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Admin\Рабочий стол\37654473_17618641_mish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3357586" cy="3195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Admin\Рабочий стол\156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00372"/>
            <a:ext cx="4608419" cy="348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Admin\Рабочий стол\66916837_1290418786_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-214338"/>
            <a:ext cx="3325835" cy="456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572428" cy="100013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Легковой автомобиль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20206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688"/>
            <a:ext cx="7572428" cy="5429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186766" cy="895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429dec0883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74"/>
            <a:ext cx="6858048" cy="55007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Автобус</a:t>
            </a:r>
            <a:endParaRPr lang="ru-RU" sz="4400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Сказочный город</a:t>
            </a:r>
            <a:endParaRPr lang="ru-RU" dirty="0"/>
          </a:p>
        </p:txBody>
      </p:sp>
      <p:pic>
        <p:nvPicPr>
          <p:cNvPr id="4" name="Содержимое 3" descr="0_13c650_e2f678e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143932" cy="55007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Светофор</a:t>
            </a:r>
            <a:endParaRPr lang="ru-RU" dirty="0"/>
          </a:p>
        </p:txBody>
      </p:sp>
      <p:pic>
        <p:nvPicPr>
          <p:cNvPr id="4" name="Содержимое 3" descr="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8700" y="1785926"/>
            <a:ext cx="4382192" cy="507207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y_fbaec3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17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Автор: Аносова С.В</vt:lpstr>
      <vt:lpstr>Перед вами - Торопыжка, сорванец и шалунишка! Он весёлый, озорной, непоседливый, смешной. Всем хорош, но вот беда - он торопится всегда! Сидел дома Торопыжка и смотрел картинки в книжке.</vt:lpstr>
      <vt:lpstr>Слайд 3</vt:lpstr>
      <vt:lpstr>Легковой автомобиль</vt:lpstr>
      <vt:lpstr>Автобус</vt:lpstr>
      <vt:lpstr>Сказочный город</vt:lpstr>
      <vt:lpstr>Светофор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12</cp:revision>
  <dcterms:modified xsi:type="dcterms:W3CDTF">2014-03-04T08:12:54Z</dcterms:modified>
</cp:coreProperties>
</file>