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4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FF00"/>
    <a:srgbClr val="CC0099"/>
    <a:srgbClr val="663300"/>
    <a:srgbClr val="0066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D43D2-D862-42DD-AB4D-6635C308C456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C3783-40AD-4CE4-8945-DD9644EA2D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D43D2-D862-42DD-AB4D-6635C308C456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C3783-40AD-4CE4-8945-DD9644EA2D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D43D2-D862-42DD-AB4D-6635C308C456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C3783-40AD-4CE4-8945-DD9644EA2D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D43D2-D862-42DD-AB4D-6635C308C456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C3783-40AD-4CE4-8945-DD9644EA2D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D43D2-D862-42DD-AB4D-6635C308C456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C3783-40AD-4CE4-8945-DD9644EA2D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D43D2-D862-42DD-AB4D-6635C308C456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C3783-40AD-4CE4-8945-DD9644EA2D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D43D2-D862-42DD-AB4D-6635C308C456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C3783-40AD-4CE4-8945-DD9644EA2D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D43D2-D862-42DD-AB4D-6635C308C456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C3783-40AD-4CE4-8945-DD9644EA2D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D43D2-D862-42DD-AB4D-6635C308C456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C3783-40AD-4CE4-8945-DD9644EA2D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D43D2-D862-42DD-AB4D-6635C308C456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C3783-40AD-4CE4-8945-DD9644EA2D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D43D2-D862-42DD-AB4D-6635C308C456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C3783-40AD-4CE4-8945-DD9644EA2D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D43D2-D862-42DD-AB4D-6635C308C456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C3783-40AD-4CE4-8945-DD9644EA2DD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gif"/><Relationship Id="rId13" Type="http://schemas.openxmlformats.org/officeDocument/2006/relationships/image" Target="../media/image17.png"/><Relationship Id="rId3" Type="http://schemas.openxmlformats.org/officeDocument/2006/relationships/image" Target="../media/image7.gif"/><Relationship Id="rId7" Type="http://schemas.openxmlformats.org/officeDocument/2006/relationships/image" Target="../media/image11.gif"/><Relationship Id="rId12" Type="http://schemas.openxmlformats.org/officeDocument/2006/relationships/image" Target="../media/image16.gif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10.gif"/><Relationship Id="rId11" Type="http://schemas.openxmlformats.org/officeDocument/2006/relationships/image" Target="../media/image15.gif"/><Relationship Id="rId5" Type="http://schemas.openxmlformats.org/officeDocument/2006/relationships/image" Target="../media/image9.gif"/><Relationship Id="rId10" Type="http://schemas.openxmlformats.org/officeDocument/2006/relationships/image" Target="../media/image14.gif"/><Relationship Id="rId4" Type="http://schemas.openxmlformats.org/officeDocument/2006/relationships/image" Target="../media/image8.jpeg"/><Relationship Id="rId9" Type="http://schemas.openxmlformats.org/officeDocument/2006/relationships/image" Target="../media/image1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5918" y="285728"/>
            <a:ext cx="588731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Геометрия</a:t>
            </a:r>
            <a:endParaRPr lang="ru-RU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857364"/>
            <a:ext cx="1285884" cy="128588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 rot="1819930">
            <a:off x="3909709" y="4968483"/>
            <a:ext cx="2143140" cy="1070119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Трапеция 4"/>
          <p:cNvSpPr/>
          <p:nvPr/>
        </p:nvSpPr>
        <p:spPr>
          <a:xfrm rot="20428055">
            <a:off x="6717729" y="2585433"/>
            <a:ext cx="2000264" cy="1214446"/>
          </a:xfrm>
          <a:prstGeom prst="trapezoid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авильный пятиугольник 5"/>
          <p:cNvSpPr/>
          <p:nvPr/>
        </p:nvSpPr>
        <p:spPr>
          <a:xfrm rot="20215122">
            <a:off x="221611" y="5184551"/>
            <a:ext cx="1500198" cy="1436895"/>
          </a:xfrm>
          <a:prstGeom prst="pentagon">
            <a:avLst/>
          </a:prstGeom>
          <a:solidFill>
            <a:srgbClr val="66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Шестиугольник 6"/>
          <p:cNvSpPr/>
          <p:nvPr/>
        </p:nvSpPr>
        <p:spPr>
          <a:xfrm>
            <a:off x="6858016" y="5000636"/>
            <a:ext cx="1632208" cy="1343028"/>
          </a:xfrm>
          <a:prstGeom prst="hexagon">
            <a:avLst/>
          </a:prstGeom>
          <a:solidFill>
            <a:srgbClr val="CC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Цилиндр 7"/>
          <p:cNvSpPr/>
          <p:nvPr/>
        </p:nvSpPr>
        <p:spPr>
          <a:xfrm>
            <a:off x="1643042" y="3429000"/>
            <a:ext cx="1500198" cy="1928826"/>
          </a:xfrm>
          <a:prstGeom prst="ca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уб 8"/>
          <p:cNvSpPr/>
          <p:nvPr/>
        </p:nvSpPr>
        <p:spPr>
          <a:xfrm>
            <a:off x="4357686" y="2214554"/>
            <a:ext cx="1716218" cy="1571636"/>
          </a:xfrm>
          <a:prstGeom prst="cube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214290"/>
            <a:ext cx="820859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На какие </a:t>
            </a:r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2 группы делятся</a:t>
            </a:r>
          </a:p>
          <a:p>
            <a:pPr algn="ctr"/>
            <a:r>
              <a:rPr lang="ru-RU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г</a:t>
            </a:r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еометрические фигуры?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571472" y="2714620"/>
            <a:ext cx="1571636" cy="1357322"/>
          </a:xfrm>
          <a:custGeom>
            <a:avLst/>
            <a:gdLst>
              <a:gd name="T0" fmla="*/ 0 w 21600"/>
              <a:gd name="T1" fmla="*/ 962246 h 21893"/>
              <a:gd name="T2" fmla="*/ 936625 w 21600"/>
              <a:gd name="T3" fmla="*/ 962246 h 21893"/>
              <a:gd name="T4" fmla="*/ 936625 w 21600"/>
              <a:gd name="T5" fmla="*/ 1924405 h 21893"/>
              <a:gd name="T6" fmla="*/ 936625 w 21600"/>
              <a:gd name="T7" fmla="*/ 975080 h 21893"/>
              <a:gd name="T8" fmla="*/ 1873250 w 21600"/>
              <a:gd name="T9" fmla="*/ 962246 h 21893"/>
              <a:gd name="T10" fmla="*/ 936625 w 21600"/>
              <a:gd name="T11" fmla="*/ 962246 h 21893"/>
              <a:gd name="T12" fmla="*/ 936625 w 21600"/>
              <a:gd name="T13" fmla="*/ 0 h 21893"/>
              <a:gd name="T14" fmla="*/ 936625 w 21600"/>
              <a:gd name="T15" fmla="*/ 949325 h 218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1600"/>
              <a:gd name="T25" fmla="*/ 0 h 21893"/>
              <a:gd name="T26" fmla="*/ 21600 w 21600"/>
              <a:gd name="T27" fmla="*/ 21893 h 218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893">
                <a:moveTo>
                  <a:pt x="0" y="0"/>
                </a:moveTo>
                <a:lnTo>
                  <a:pt x="0" y="21893"/>
                </a:lnTo>
                <a:lnTo>
                  <a:pt x="21600" y="21893"/>
                </a:lnTo>
                <a:lnTo>
                  <a:pt x="21600" y="0"/>
                </a:lnTo>
                <a:close/>
                <a:moveTo>
                  <a:pt x="10800" y="10800"/>
                </a:moveTo>
                <a:lnTo>
                  <a:pt x="10800" y="11093"/>
                </a:lnTo>
                <a:lnTo>
                  <a:pt x="10800" y="10800"/>
                </a:lnTo>
                <a:close/>
              </a:path>
            </a:pathLst>
          </a:custGeo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0"/>
          </a:gradFill>
          <a:ln w="9525">
            <a:round/>
            <a:headEnd/>
            <a:tailEnd/>
          </a:ln>
          <a:scene3d>
            <a:camera prst="legacyPerspectiveFront"/>
            <a:lightRig rig="legacyFlat2" dir="t"/>
          </a:scene3d>
          <a:sp3d extrusionH="8874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>
            <a:flatTx/>
          </a:bodyPr>
          <a:lstStyle/>
          <a:p>
            <a:endParaRPr lang="ru-RU"/>
          </a:p>
        </p:txBody>
      </p:sp>
      <p:pic>
        <p:nvPicPr>
          <p:cNvPr id="6" name="Picture 8" descr="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5214950"/>
            <a:ext cx="136842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2928926" y="2643182"/>
            <a:ext cx="1528748" cy="1443035"/>
          </a:xfrm>
          <a:prstGeom prst="ellipse">
            <a:avLst/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8" name="Picture 9" descr="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5214950"/>
            <a:ext cx="1296988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4714876" y="2714620"/>
            <a:ext cx="1817672" cy="1308091"/>
          </a:xfrm>
          <a:prstGeom prst="triangle">
            <a:avLst>
              <a:gd name="adj" fmla="val 50000"/>
            </a:avLst>
          </a:prstGeom>
          <a:gradFill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0" name="Picture 11" descr="пирамида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3438" y="5143512"/>
            <a:ext cx="2089150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AutoShape 7"/>
          <p:cNvSpPr>
            <a:spLocks noChangeArrowheads="1"/>
          </p:cNvSpPr>
          <p:nvPr/>
        </p:nvSpPr>
        <p:spPr bwMode="auto">
          <a:xfrm rot="5400000">
            <a:off x="7227906" y="2487606"/>
            <a:ext cx="1158870" cy="1898650"/>
          </a:xfrm>
          <a:custGeom>
            <a:avLst/>
            <a:gdLst>
              <a:gd name="T0" fmla="*/ 0 w 21600"/>
              <a:gd name="T1" fmla="*/ 962246 h 21893"/>
              <a:gd name="T2" fmla="*/ 936625 w 21600"/>
              <a:gd name="T3" fmla="*/ 962246 h 21893"/>
              <a:gd name="T4" fmla="*/ 936625 w 21600"/>
              <a:gd name="T5" fmla="*/ 1924405 h 21893"/>
              <a:gd name="T6" fmla="*/ 936625 w 21600"/>
              <a:gd name="T7" fmla="*/ 975080 h 21893"/>
              <a:gd name="T8" fmla="*/ 1873250 w 21600"/>
              <a:gd name="T9" fmla="*/ 962246 h 21893"/>
              <a:gd name="T10" fmla="*/ 936625 w 21600"/>
              <a:gd name="T11" fmla="*/ 962246 h 21893"/>
              <a:gd name="T12" fmla="*/ 936625 w 21600"/>
              <a:gd name="T13" fmla="*/ 0 h 21893"/>
              <a:gd name="T14" fmla="*/ 936625 w 21600"/>
              <a:gd name="T15" fmla="*/ 949325 h 218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1600"/>
              <a:gd name="T25" fmla="*/ 0 h 21893"/>
              <a:gd name="T26" fmla="*/ 21600 w 21600"/>
              <a:gd name="T27" fmla="*/ 21893 h 218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893">
                <a:moveTo>
                  <a:pt x="0" y="0"/>
                </a:moveTo>
                <a:lnTo>
                  <a:pt x="0" y="21893"/>
                </a:lnTo>
                <a:lnTo>
                  <a:pt x="21600" y="21893"/>
                </a:lnTo>
                <a:lnTo>
                  <a:pt x="21600" y="0"/>
                </a:lnTo>
                <a:close/>
                <a:moveTo>
                  <a:pt x="10800" y="10800"/>
                </a:moveTo>
                <a:lnTo>
                  <a:pt x="10800" y="11093"/>
                </a:lnTo>
                <a:lnTo>
                  <a:pt x="10800" y="10800"/>
                </a:lnTo>
                <a:close/>
              </a:path>
            </a:pathLst>
          </a:custGeom>
          <a:gradFill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 scaled="0"/>
          </a:gradFill>
          <a:ln w="9525">
            <a:round/>
            <a:headEnd/>
            <a:tailEnd/>
          </a:ln>
          <a:scene3d>
            <a:camera prst="legacyPerspectiveFront"/>
            <a:lightRig rig="legacyFlat2" dir="t"/>
          </a:scene3d>
          <a:sp3d extrusionH="8874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>
            <a:flatTx/>
          </a:bodyPr>
          <a:lstStyle/>
          <a:p>
            <a:endParaRPr lang="ru-RU"/>
          </a:p>
        </p:txBody>
      </p:sp>
      <p:pic>
        <p:nvPicPr>
          <p:cNvPr id="1026" name="Picture 2" descr="C:\Documents and Settings\User\Рабочий стол\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86644" y="5072074"/>
            <a:ext cx="1273955" cy="1528746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3143240" y="1714488"/>
            <a:ext cx="27222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Плоские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928926" y="4143380"/>
            <a:ext cx="34641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Объёмные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7" grpId="0" animBg="1"/>
      <p:bldP spid="9" grpId="0" animBg="1"/>
      <p:bldP spid="11" grpId="0" animBg="1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7"/>
          <p:cNvSpPr>
            <a:spLocks noChangeArrowheads="1"/>
          </p:cNvSpPr>
          <p:nvPr/>
        </p:nvSpPr>
        <p:spPr bwMode="auto">
          <a:xfrm>
            <a:off x="500034" y="500042"/>
            <a:ext cx="4000528" cy="3571900"/>
          </a:xfrm>
          <a:custGeom>
            <a:avLst/>
            <a:gdLst>
              <a:gd name="T0" fmla="*/ 0 w 21600"/>
              <a:gd name="T1" fmla="*/ 962246 h 21893"/>
              <a:gd name="T2" fmla="*/ 936625 w 21600"/>
              <a:gd name="T3" fmla="*/ 962246 h 21893"/>
              <a:gd name="T4" fmla="*/ 936625 w 21600"/>
              <a:gd name="T5" fmla="*/ 1924405 h 21893"/>
              <a:gd name="T6" fmla="*/ 936625 w 21600"/>
              <a:gd name="T7" fmla="*/ 975080 h 21893"/>
              <a:gd name="T8" fmla="*/ 1873250 w 21600"/>
              <a:gd name="T9" fmla="*/ 962246 h 21893"/>
              <a:gd name="T10" fmla="*/ 936625 w 21600"/>
              <a:gd name="T11" fmla="*/ 962246 h 21893"/>
              <a:gd name="T12" fmla="*/ 936625 w 21600"/>
              <a:gd name="T13" fmla="*/ 0 h 21893"/>
              <a:gd name="T14" fmla="*/ 936625 w 21600"/>
              <a:gd name="T15" fmla="*/ 949325 h 218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1600"/>
              <a:gd name="T25" fmla="*/ 0 h 21893"/>
              <a:gd name="T26" fmla="*/ 21600 w 21600"/>
              <a:gd name="T27" fmla="*/ 21893 h 218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893">
                <a:moveTo>
                  <a:pt x="0" y="0"/>
                </a:moveTo>
                <a:lnTo>
                  <a:pt x="0" y="21893"/>
                </a:lnTo>
                <a:lnTo>
                  <a:pt x="21600" y="21893"/>
                </a:lnTo>
                <a:lnTo>
                  <a:pt x="21600" y="0"/>
                </a:lnTo>
                <a:close/>
                <a:moveTo>
                  <a:pt x="10800" y="10800"/>
                </a:moveTo>
                <a:lnTo>
                  <a:pt x="10800" y="11093"/>
                </a:lnTo>
                <a:lnTo>
                  <a:pt x="10800" y="10800"/>
                </a:lnTo>
                <a:close/>
              </a:path>
            </a:pathLst>
          </a:custGeom>
          <a:blipFill>
            <a:blip r:embed="rId2" cstate="print"/>
            <a:tile tx="0" ty="0" sx="100000" sy="100000" flip="none" algn="tl"/>
          </a:blipFill>
          <a:ln w="9525">
            <a:round/>
            <a:headEnd/>
            <a:tailEnd/>
          </a:ln>
          <a:scene3d>
            <a:camera prst="legacyPerspectiveFront"/>
            <a:lightRig rig="legacyFlat2" dir="t"/>
          </a:scene3d>
          <a:sp3d extrusionH="8874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3" name="Куб 2"/>
          <p:cNvSpPr/>
          <p:nvPr/>
        </p:nvSpPr>
        <p:spPr>
          <a:xfrm>
            <a:off x="4786282" y="3000372"/>
            <a:ext cx="4357718" cy="3857628"/>
          </a:xfrm>
          <a:prstGeom prst="cube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4500570"/>
            <a:ext cx="26413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К</a:t>
            </a:r>
            <a:r>
              <a:rPr lang="ru-RU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вадрат</a:t>
            </a:r>
            <a:endParaRPr lang="ru-RU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500826" y="1571612"/>
            <a:ext cx="12532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Куб</a:t>
            </a:r>
            <a:endParaRPr lang="ru-RU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428604"/>
            <a:ext cx="7924542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Тема:</a:t>
            </a:r>
          </a:p>
          <a:p>
            <a:pPr algn="ctr"/>
            <a:r>
              <a:rPr lang="ru-RU" sz="96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96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К</a:t>
            </a:r>
            <a:r>
              <a:rPr lang="ru-RU" sz="96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вадрат и куб</a:t>
            </a:r>
            <a:endParaRPr lang="ru-RU" sz="96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AutoShape 7"/>
          <p:cNvSpPr>
            <a:spLocks noChangeArrowheads="1"/>
          </p:cNvSpPr>
          <p:nvPr/>
        </p:nvSpPr>
        <p:spPr bwMode="auto">
          <a:xfrm>
            <a:off x="642910" y="4429132"/>
            <a:ext cx="2000264" cy="1643074"/>
          </a:xfrm>
          <a:custGeom>
            <a:avLst/>
            <a:gdLst>
              <a:gd name="T0" fmla="*/ 0 w 21600"/>
              <a:gd name="T1" fmla="*/ 962246 h 21893"/>
              <a:gd name="T2" fmla="*/ 936625 w 21600"/>
              <a:gd name="T3" fmla="*/ 962246 h 21893"/>
              <a:gd name="T4" fmla="*/ 936625 w 21600"/>
              <a:gd name="T5" fmla="*/ 1924405 h 21893"/>
              <a:gd name="T6" fmla="*/ 936625 w 21600"/>
              <a:gd name="T7" fmla="*/ 975080 h 21893"/>
              <a:gd name="T8" fmla="*/ 1873250 w 21600"/>
              <a:gd name="T9" fmla="*/ 962246 h 21893"/>
              <a:gd name="T10" fmla="*/ 936625 w 21600"/>
              <a:gd name="T11" fmla="*/ 962246 h 21893"/>
              <a:gd name="T12" fmla="*/ 936625 w 21600"/>
              <a:gd name="T13" fmla="*/ 0 h 21893"/>
              <a:gd name="T14" fmla="*/ 936625 w 21600"/>
              <a:gd name="T15" fmla="*/ 949325 h 218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1600"/>
              <a:gd name="T25" fmla="*/ 0 h 21893"/>
              <a:gd name="T26" fmla="*/ 21600 w 21600"/>
              <a:gd name="T27" fmla="*/ 21893 h 218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893">
                <a:moveTo>
                  <a:pt x="0" y="0"/>
                </a:moveTo>
                <a:lnTo>
                  <a:pt x="0" y="21893"/>
                </a:lnTo>
                <a:lnTo>
                  <a:pt x="21600" y="21893"/>
                </a:lnTo>
                <a:lnTo>
                  <a:pt x="21600" y="0"/>
                </a:lnTo>
                <a:close/>
                <a:moveTo>
                  <a:pt x="10800" y="10800"/>
                </a:moveTo>
                <a:lnTo>
                  <a:pt x="10800" y="11093"/>
                </a:lnTo>
                <a:lnTo>
                  <a:pt x="10800" y="10800"/>
                </a:lnTo>
                <a:close/>
              </a:path>
            </a:pathLst>
          </a:custGeom>
          <a:blipFill>
            <a:blip r:embed="rId2" cstate="print"/>
            <a:tile tx="0" ty="0" sx="100000" sy="100000" flip="none" algn="tl"/>
          </a:blipFill>
          <a:ln w="9525">
            <a:round/>
            <a:headEnd/>
            <a:tailEnd/>
          </a:ln>
          <a:scene3d>
            <a:camera prst="legacyPerspectiveFront"/>
            <a:lightRig rig="legacyFlat2" dir="t"/>
          </a:scene3d>
          <a:sp3d extrusionH="8874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4" name="Куб 3"/>
          <p:cNvSpPr/>
          <p:nvPr/>
        </p:nvSpPr>
        <p:spPr>
          <a:xfrm>
            <a:off x="5429256" y="4286256"/>
            <a:ext cx="2071670" cy="1785926"/>
          </a:xfrm>
          <a:prstGeom prst="cube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71670" y="285728"/>
            <a:ext cx="473347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Величины</a:t>
            </a:r>
            <a:endParaRPr lang="ru-RU" sz="80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1785926"/>
            <a:ext cx="207140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1 м </a:t>
            </a:r>
            <a:endParaRPr lang="ru-RU" sz="88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3108" y="1714488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2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714612" y="2143116"/>
            <a:ext cx="22781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=       … 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29322" y="1714488"/>
            <a:ext cx="146226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см</a:t>
            </a:r>
            <a:endParaRPr lang="ru-RU" sz="88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429520" y="1571612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2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86116" y="1857364"/>
            <a:ext cx="256192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10 000</a:t>
            </a:r>
            <a:endParaRPr lang="ru-RU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00034" y="3429000"/>
            <a:ext cx="207140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1 м </a:t>
            </a:r>
            <a:endParaRPr lang="ru-RU" sz="88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214546" y="3357562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3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786050" y="3786190"/>
            <a:ext cx="22781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=       … 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000760" y="3357562"/>
            <a:ext cx="164660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д</a:t>
            </a:r>
            <a:r>
              <a:rPr lang="ru-RU" sz="88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м</a:t>
            </a:r>
            <a:endParaRPr lang="ru-RU" sz="88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500958" y="321468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3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357554" y="3500438"/>
            <a:ext cx="212590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1 000</a:t>
            </a:r>
            <a:endParaRPr lang="ru-RU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00034" y="5072074"/>
            <a:ext cx="2728632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1 дм </a:t>
            </a:r>
            <a:endParaRPr lang="ru-RU" sz="88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714612" y="4857760"/>
            <a:ext cx="53572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3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786050" y="5429264"/>
            <a:ext cx="22781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    =  … 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214942" y="5072074"/>
            <a:ext cx="777777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л</a:t>
            </a:r>
            <a:endParaRPr lang="ru-RU" sz="88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357554" y="5143512"/>
            <a:ext cx="71438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214810" y="5000636"/>
            <a:ext cx="620683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endParaRPr lang="ru-RU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7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2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1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2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3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7"/>
          <p:cNvSpPr>
            <a:spLocks noChangeArrowheads="1"/>
          </p:cNvSpPr>
          <p:nvPr/>
        </p:nvSpPr>
        <p:spPr bwMode="auto">
          <a:xfrm>
            <a:off x="500034" y="1071546"/>
            <a:ext cx="2214578" cy="1928826"/>
          </a:xfrm>
          <a:custGeom>
            <a:avLst/>
            <a:gdLst>
              <a:gd name="T0" fmla="*/ 0 w 21600"/>
              <a:gd name="T1" fmla="*/ 962246 h 21893"/>
              <a:gd name="T2" fmla="*/ 936625 w 21600"/>
              <a:gd name="T3" fmla="*/ 962246 h 21893"/>
              <a:gd name="T4" fmla="*/ 936625 w 21600"/>
              <a:gd name="T5" fmla="*/ 1924405 h 21893"/>
              <a:gd name="T6" fmla="*/ 936625 w 21600"/>
              <a:gd name="T7" fmla="*/ 975080 h 21893"/>
              <a:gd name="T8" fmla="*/ 1873250 w 21600"/>
              <a:gd name="T9" fmla="*/ 962246 h 21893"/>
              <a:gd name="T10" fmla="*/ 936625 w 21600"/>
              <a:gd name="T11" fmla="*/ 962246 h 21893"/>
              <a:gd name="T12" fmla="*/ 936625 w 21600"/>
              <a:gd name="T13" fmla="*/ 0 h 21893"/>
              <a:gd name="T14" fmla="*/ 936625 w 21600"/>
              <a:gd name="T15" fmla="*/ 949325 h 218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1600"/>
              <a:gd name="T25" fmla="*/ 0 h 21893"/>
              <a:gd name="T26" fmla="*/ 21600 w 21600"/>
              <a:gd name="T27" fmla="*/ 21893 h 218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893">
                <a:moveTo>
                  <a:pt x="0" y="0"/>
                </a:moveTo>
                <a:lnTo>
                  <a:pt x="0" y="21893"/>
                </a:lnTo>
                <a:lnTo>
                  <a:pt x="21600" y="21893"/>
                </a:lnTo>
                <a:lnTo>
                  <a:pt x="21600" y="0"/>
                </a:lnTo>
                <a:close/>
                <a:moveTo>
                  <a:pt x="10800" y="10800"/>
                </a:moveTo>
                <a:lnTo>
                  <a:pt x="10800" y="11093"/>
                </a:lnTo>
                <a:lnTo>
                  <a:pt x="10800" y="10800"/>
                </a:lnTo>
                <a:close/>
              </a:path>
            </a:pathLst>
          </a:custGeom>
          <a:blipFill>
            <a:blip r:embed="rId2" cstate="print"/>
            <a:tile tx="0" ty="0" sx="100000" sy="100000" flip="none" algn="tl"/>
          </a:blipFill>
          <a:ln w="9525">
            <a:round/>
            <a:headEnd/>
            <a:tailEnd/>
          </a:ln>
          <a:scene3d>
            <a:camera prst="legacyPerspectiveFront"/>
            <a:lightRig rig="legacyFlat2" dir="t"/>
          </a:scene3d>
          <a:sp3d extrusionH="8874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142976" y="214290"/>
            <a:ext cx="5261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а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488" y="1571612"/>
            <a:ext cx="5261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а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5" name="Куб 4"/>
          <p:cNvSpPr/>
          <p:nvPr/>
        </p:nvSpPr>
        <p:spPr>
          <a:xfrm>
            <a:off x="571472" y="4286256"/>
            <a:ext cx="2071670" cy="1785926"/>
          </a:xfrm>
          <a:prstGeom prst="cube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071538" y="5286388"/>
            <a:ext cx="5261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357422" y="5572140"/>
            <a:ext cx="5261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43108" y="4714884"/>
            <a:ext cx="5261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714744" y="1285860"/>
            <a:ext cx="179087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 = </a:t>
            </a:r>
            <a:endParaRPr lang="ru-RU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14678" y="4500570"/>
            <a:ext cx="1669047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V= </a:t>
            </a:r>
            <a:endParaRPr lang="ru-RU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928926" y="5572140"/>
            <a:ext cx="21480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объём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000628" y="1214422"/>
            <a:ext cx="1214446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а</a:t>
            </a:r>
            <a:r>
              <a:rPr lang="ru-RU" sz="88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endParaRPr lang="ru-RU" sz="88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715140" y="1214422"/>
            <a:ext cx="742511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а</a:t>
            </a:r>
            <a:endParaRPr lang="ru-RU" sz="88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786710" y="1214422"/>
            <a:ext cx="742511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а</a:t>
            </a:r>
            <a:endParaRPr lang="ru-RU" sz="88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143900" y="4500570"/>
            <a:ext cx="742511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а</a:t>
            </a:r>
            <a:endParaRPr lang="ru-RU" sz="88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786446" y="1142984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2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286512" y="1571612"/>
            <a:ext cx="5293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=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429520" y="1357298"/>
            <a:ext cx="3690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.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429124" y="4500570"/>
            <a:ext cx="1214446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а</a:t>
            </a:r>
            <a:r>
              <a:rPr lang="ru-RU" sz="88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endParaRPr lang="ru-RU" sz="88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143636" y="4500570"/>
            <a:ext cx="742511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а</a:t>
            </a:r>
            <a:endParaRPr lang="ru-RU" sz="88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215206" y="4500570"/>
            <a:ext cx="742511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а</a:t>
            </a:r>
            <a:endParaRPr lang="ru-RU" sz="88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214942" y="4429132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3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572132" y="4857760"/>
            <a:ext cx="5293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=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858016" y="4643446"/>
            <a:ext cx="3690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.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7858148" y="4714884"/>
            <a:ext cx="3690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.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 animBg="1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800" b="1" dirty="0"/>
              <a:t>Куб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1928794" y="1928802"/>
            <a:ext cx="4250693" cy="3731342"/>
            <a:chOff x="3216" y="1056"/>
            <a:chExt cx="1680" cy="1488"/>
          </a:xfrm>
        </p:grpSpPr>
        <p:sp>
          <p:nvSpPr>
            <p:cNvPr id="14342" name="Rectangle 6"/>
            <p:cNvSpPr>
              <a:spLocks noChangeArrowheads="1"/>
            </p:cNvSpPr>
            <p:nvPr/>
          </p:nvSpPr>
          <p:spPr bwMode="auto">
            <a:xfrm>
              <a:off x="3216" y="1440"/>
              <a:ext cx="1152" cy="110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43" name="Line 7"/>
            <p:cNvSpPr>
              <a:spLocks noChangeShapeType="1"/>
            </p:cNvSpPr>
            <p:nvPr/>
          </p:nvSpPr>
          <p:spPr bwMode="auto">
            <a:xfrm flipV="1">
              <a:off x="3216" y="2160"/>
              <a:ext cx="528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344" name="Line 8"/>
            <p:cNvSpPr>
              <a:spLocks noChangeShapeType="1"/>
            </p:cNvSpPr>
            <p:nvPr/>
          </p:nvSpPr>
          <p:spPr bwMode="auto">
            <a:xfrm flipV="1">
              <a:off x="3216" y="1056"/>
              <a:ext cx="528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345" name="Line 9"/>
            <p:cNvSpPr>
              <a:spLocks noChangeShapeType="1"/>
            </p:cNvSpPr>
            <p:nvPr/>
          </p:nvSpPr>
          <p:spPr bwMode="auto">
            <a:xfrm flipV="1">
              <a:off x="4368" y="1056"/>
              <a:ext cx="528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346" name="Line 10"/>
            <p:cNvSpPr>
              <a:spLocks noChangeShapeType="1"/>
            </p:cNvSpPr>
            <p:nvPr/>
          </p:nvSpPr>
          <p:spPr bwMode="auto">
            <a:xfrm flipV="1">
              <a:off x="4368" y="2160"/>
              <a:ext cx="528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347" name="Line 11"/>
            <p:cNvSpPr>
              <a:spLocks noChangeShapeType="1"/>
            </p:cNvSpPr>
            <p:nvPr/>
          </p:nvSpPr>
          <p:spPr bwMode="auto">
            <a:xfrm>
              <a:off x="4896" y="1056"/>
              <a:ext cx="0" cy="11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348" name="Line 12"/>
            <p:cNvSpPr>
              <a:spLocks noChangeShapeType="1"/>
            </p:cNvSpPr>
            <p:nvPr/>
          </p:nvSpPr>
          <p:spPr bwMode="auto">
            <a:xfrm>
              <a:off x="3744" y="1056"/>
              <a:ext cx="0" cy="11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349" name="Line 13"/>
            <p:cNvSpPr>
              <a:spLocks noChangeShapeType="1"/>
            </p:cNvSpPr>
            <p:nvPr/>
          </p:nvSpPr>
          <p:spPr bwMode="auto">
            <a:xfrm>
              <a:off x="3744" y="2160"/>
              <a:ext cx="1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350" name="Line 14"/>
            <p:cNvSpPr>
              <a:spLocks noChangeShapeType="1"/>
            </p:cNvSpPr>
            <p:nvPr/>
          </p:nvSpPr>
          <p:spPr bwMode="auto">
            <a:xfrm>
              <a:off x="3744" y="1056"/>
              <a:ext cx="1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" name="Прямоугольник 13"/>
          <p:cNvSpPr/>
          <p:nvPr/>
        </p:nvSpPr>
        <p:spPr>
          <a:xfrm>
            <a:off x="2786050" y="5500702"/>
            <a:ext cx="11865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 м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429256" y="5000636"/>
            <a:ext cx="11865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 м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857752" y="3500438"/>
            <a:ext cx="11865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 м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Picture 5" descr="black4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572000" cy="3557588"/>
          </a:xfrm>
          <a:prstGeom prst="rect">
            <a:avLst/>
          </a:prstGeom>
          <a:noFill/>
        </p:spPr>
      </p:pic>
      <p:pic>
        <p:nvPicPr>
          <p:cNvPr id="9222" name="Picture 6" descr="black4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6100" y="0"/>
            <a:ext cx="4787900" cy="3557588"/>
          </a:xfrm>
          <a:prstGeom prst="rect">
            <a:avLst/>
          </a:prstGeom>
          <a:noFill/>
        </p:spPr>
      </p:pic>
      <p:pic>
        <p:nvPicPr>
          <p:cNvPr id="9223" name="Picture 7" descr="black4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00413"/>
            <a:ext cx="4572000" cy="3557587"/>
          </a:xfrm>
          <a:prstGeom prst="rect">
            <a:avLst/>
          </a:prstGeom>
          <a:noFill/>
        </p:spPr>
      </p:pic>
      <p:pic>
        <p:nvPicPr>
          <p:cNvPr id="9224" name="Picture 8" descr="black4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6100" y="3300413"/>
            <a:ext cx="4787900" cy="3557587"/>
          </a:xfrm>
          <a:prstGeom prst="rect">
            <a:avLst/>
          </a:prstGeom>
          <a:noFill/>
        </p:spPr>
      </p:pic>
      <p:sp>
        <p:nvSpPr>
          <p:cNvPr id="9226" name="AutoShape 10"/>
          <p:cNvSpPr>
            <a:spLocks noChangeArrowheads="1"/>
          </p:cNvSpPr>
          <p:nvPr/>
        </p:nvSpPr>
        <p:spPr bwMode="auto">
          <a:xfrm rot="-2453948">
            <a:off x="2987675" y="1989138"/>
            <a:ext cx="3384550" cy="3314700"/>
          </a:xfrm>
          <a:prstGeom prst="star4">
            <a:avLst>
              <a:gd name="adj" fmla="val 11542"/>
            </a:avLst>
          </a:prstGeom>
          <a:gradFill rotWithShape="1">
            <a:gsLst>
              <a:gs pos="0">
                <a:srgbClr val="990099"/>
              </a:gs>
              <a:gs pos="100000">
                <a:srgbClr val="FF00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25" name="AutoShape 9"/>
          <p:cNvSpPr>
            <a:spLocks noChangeArrowheads="1"/>
          </p:cNvSpPr>
          <p:nvPr/>
        </p:nvSpPr>
        <p:spPr bwMode="auto">
          <a:xfrm>
            <a:off x="3276600" y="2060575"/>
            <a:ext cx="2736850" cy="2954338"/>
          </a:xfrm>
          <a:prstGeom prst="star4">
            <a:avLst>
              <a:gd name="adj" fmla="val 11542"/>
            </a:avLst>
          </a:prstGeom>
          <a:gradFill rotWithShape="1">
            <a:gsLst>
              <a:gs pos="0">
                <a:schemeClr val="accent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27" name="AutoShape 11"/>
          <p:cNvSpPr>
            <a:spLocks noChangeArrowheads="1"/>
          </p:cNvSpPr>
          <p:nvPr/>
        </p:nvSpPr>
        <p:spPr bwMode="auto">
          <a:xfrm rot="-1728264">
            <a:off x="6084888" y="765175"/>
            <a:ext cx="1795462" cy="1603375"/>
          </a:xfrm>
          <a:prstGeom prst="star5">
            <a:avLst/>
          </a:prstGeom>
          <a:gradFill rotWithShape="1">
            <a:gsLst>
              <a:gs pos="0">
                <a:schemeClr val="bg1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9219" name="Picture 3" descr="05_moon_meteorit_alh-8100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620838" y="0"/>
            <a:ext cx="1404938" cy="1038225"/>
          </a:xfrm>
          <a:prstGeom prst="rect">
            <a:avLst/>
          </a:prstGeom>
          <a:noFill/>
        </p:spPr>
      </p:pic>
      <p:pic>
        <p:nvPicPr>
          <p:cNvPr id="9229" name="Picture 13" descr="05_moon_meteorit_alh-8100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324975" y="0"/>
            <a:ext cx="1404938" cy="908050"/>
          </a:xfrm>
          <a:prstGeom prst="rect">
            <a:avLst/>
          </a:prstGeom>
          <a:noFill/>
        </p:spPr>
      </p:pic>
      <p:sp>
        <p:nvSpPr>
          <p:cNvPr id="9231" name="AutoShape 15"/>
          <p:cNvSpPr>
            <a:spLocks noChangeArrowheads="1"/>
          </p:cNvSpPr>
          <p:nvPr/>
        </p:nvSpPr>
        <p:spPr bwMode="auto">
          <a:xfrm>
            <a:off x="1042988" y="4797425"/>
            <a:ext cx="936625" cy="863600"/>
          </a:xfrm>
          <a:prstGeom prst="star5">
            <a:avLst/>
          </a:prstGeom>
          <a:gradFill rotWithShape="1">
            <a:gsLst>
              <a:gs pos="0">
                <a:srgbClr val="6699FF"/>
              </a:gs>
              <a:gs pos="100000">
                <a:srgbClr val="00FF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33" name="AutoShape 17"/>
          <p:cNvSpPr>
            <a:spLocks noChangeArrowheads="1"/>
          </p:cNvSpPr>
          <p:nvPr/>
        </p:nvSpPr>
        <p:spPr bwMode="auto">
          <a:xfrm>
            <a:off x="3635375" y="549275"/>
            <a:ext cx="1223963" cy="1079500"/>
          </a:xfrm>
          <a:prstGeom prst="star5">
            <a:avLst/>
          </a:prstGeom>
          <a:gradFill rotWithShape="1">
            <a:gsLst>
              <a:gs pos="0">
                <a:srgbClr val="FFFF66"/>
              </a:gs>
              <a:gs pos="100000">
                <a:srgbClr val="00FF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34" name="AutoShape 18"/>
          <p:cNvSpPr>
            <a:spLocks noChangeArrowheads="1"/>
          </p:cNvSpPr>
          <p:nvPr/>
        </p:nvSpPr>
        <p:spPr bwMode="auto">
          <a:xfrm rot="-1624394">
            <a:off x="6283325" y="3414713"/>
            <a:ext cx="1731963" cy="1655762"/>
          </a:xfrm>
          <a:prstGeom prst="star5">
            <a:avLst/>
          </a:prstGeom>
          <a:gradFill rotWithShape="1">
            <a:gsLst>
              <a:gs pos="0">
                <a:srgbClr val="FF0066"/>
              </a:gs>
              <a:gs pos="100000">
                <a:srgbClr val="CC99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35" name="AutoShape 19"/>
          <p:cNvSpPr>
            <a:spLocks noChangeArrowheads="1"/>
          </p:cNvSpPr>
          <p:nvPr/>
        </p:nvSpPr>
        <p:spPr bwMode="auto">
          <a:xfrm rot="-1624394">
            <a:off x="779463" y="1011238"/>
            <a:ext cx="1587500" cy="1511300"/>
          </a:xfrm>
          <a:prstGeom prst="star5">
            <a:avLst/>
          </a:prstGeom>
          <a:gradFill rotWithShape="1">
            <a:gsLst>
              <a:gs pos="0">
                <a:srgbClr val="990099"/>
              </a:gs>
              <a:gs pos="100000">
                <a:srgbClr val="FF99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36" name="AutoShape 20"/>
          <p:cNvSpPr>
            <a:spLocks noChangeArrowheads="1"/>
          </p:cNvSpPr>
          <p:nvPr/>
        </p:nvSpPr>
        <p:spPr bwMode="auto">
          <a:xfrm rot="-1624394">
            <a:off x="3567113" y="4805363"/>
            <a:ext cx="1873250" cy="1736725"/>
          </a:xfrm>
          <a:prstGeom prst="star5">
            <a:avLst/>
          </a:prstGeom>
          <a:gradFill rotWithShape="1">
            <a:gsLst>
              <a:gs pos="0">
                <a:srgbClr val="33CC33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pic>
        <p:nvPicPr>
          <p:cNvPr id="9237" name="Picture 21" descr="earth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71775" y="4076700"/>
            <a:ext cx="1511300" cy="1511300"/>
          </a:xfrm>
          <a:prstGeom prst="rect">
            <a:avLst/>
          </a:prstGeom>
          <a:noFill/>
        </p:spPr>
      </p:pic>
      <p:pic>
        <p:nvPicPr>
          <p:cNvPr id="9238" name="Picture 22" descr="42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87900" y="3860800"/>
            <a:ext cx="792163" cy="792163"/>
          </a:xfrm>
          <a:prstGeom prst="rect">
            <a:avLst/>
          </a:prstGeom>
          <a:noFill/>
        </p:spPr>
      </p:pic>
      <p:pic>
        <p:nvPicPr>
          <p:cNvPr id="9239" name="Picture 23" descr="mars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71775" y="2205038"/>
            <a:ext cx="863600" cy="863600"/>
          </a:xfrm>
          <a:prstGeom prst="rect">
            <a:avLst/>
          </a:prstGeom>
          <a:noFill/>
        </p:spPr>
      </p:pic>
      <p:pic>
        <p:nvPicPr>
          <p:cNvPr id="9240" name="Picture 24" descr="112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235825" y="3213100"/>
            <a:ext cx="1079500" cy="1079500"/>
          </a:xfrm>
          <a:prstGeom prst="rect">
            <a:avLst/>
          </a:prstGeom>
          <a:noFill/>
        </p:spPr>
      </p:pic>
      <p:pic>
        <p:nvPicPr>
          <p:cNvPr id="9241" name="Picture 25" descr="upiter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124075" y="708025"/>
            <a:ext cx="935038" cy="498475"/>
          </a:xfrm>
          <a:prstGeom prst="rect">
            <a:avLst/>
          </a:prstGeom>
          <a:noFill/>
        </p:spPr>
      </p:pic>
      <p:pic>
        <p:nvPicPr>
          <p:cNvPr id="9242" name="Picture 26" descr="r4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16200000">
            <a:off x="-33337" y="5857875"/>
            <a:ext cx="1428750" cy="571500"/>
          </a:xfrm>
          <a:prstGeom prst="rect">
            <a:avLst/>
          </a:prstGeom>
          <a:noFill/>
        </p:spPr>
      </p:pic>
      <p:pic>
        <p:nvPicPr>
          <p:cNvPr id="9245" name="Picture 29" descr="r4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95288" y="188913"/>
            <a:ext cx="1428750" cy="571500"/>
          </a:xfrm>
          <a:prstGeom prst="rect">
            <a:avLst/>
          </a:prstGeom>
          <a:noFill/>
        </p:spPr>
      </p:pic>
      <p:pic>
        <p:nvPicPr>
          <p:cNvPr id="9246" name="Picture 30" descr="r4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5400000">
            <a:off x="7888288" y="617538"/>
            <a:ext cx="1428750" cy="571500"/>
          </a:xfrm>
          <a:prstGeom prst="rect">
            <a:avLst/>
          </a:prstGeom>
          <a:noFill/>
        </p:spPr>
      </p:pic>
      <p:pic>
        <p:nvPicPr>
          <p:cNvPr id="9248" name="Picture 32" descr="r7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-23696382">
            <a:off x="4211638" y="1700213"/>
            <a:ext cx="1657350" cy="1104900"/>
          </a:xfrm>
          <a:prstGeom prst="rect">
            <a:avLst/>
          </a:prstGeom>
          <a:noFill/>
        </p:spPr>
      </p:pic>
      <p:pic>
        <p:nvPicPr>
          <p:cNvPr id="9249" name="Picture 33" descr="56r2"/>
          <p:cNvPicPr>
            <a:picLocks noChangeAspect="1" noChangeArrowheads="1" noCrop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-1371600" y="0"/>
            <a:ext cx="1371600" cy="495300"/>
          </a:xfrm>
          <a:prstGeom prst="rect">
            <a:avLst/>
          </a:prstGeom>
          <a:noFill/>
        </p:spPr>
      </p:pic>
      <p:pic>
        <p:nvPicPr>
          <p:cNvPr id="9250" name="Picture 34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принц.wav"/>
          </p:nvPr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96188" y="6237288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25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2" dur="3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9000"/>
                            </p:stCondLst>
                            <p:childTnLst>
                              <p:par>
                                <p:cTn id="24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3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000"/>
                            </p:stCondLst>
                            <p:childTnLst>
                              <p:par>
                                <p:cTn id="27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500"/>
                            </p:stCondLst>
                            <p:childTnLst>
                              <p:par>
                                <p:cTn id="34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4500"/>
                            </p:stCondLst>
                            <p:childTnLst>
                              <p:par>
                                <p:cTn id="39" presetID="10" presetClass="entr" presetSubtype="0" repeatCount="4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8500"/>
                            </p:stCondLst>
                            <p:childTnLst>
                              <p:par>
                                <p:cTn id="43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9500"/>
                            </p:stCondLst>
                            <p:childTnLst>
                              <p:par>
                                <p:cTn id="47" presetID="2" presetClass="exit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3000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3000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2500"/>
                            </p:stCondLst>
                            <p:childTnLst>
                              <p:par>
                                <p:cTn id="52" presetID="2" presetClass="exit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3000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3000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500"/>
                            </p:stCondLst>
                            <p:childTnLst>
                              <p:par>
                                <p:cTn id="57" presetID="2" presetClass="exit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3000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3000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8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9000"/>
                            </p:stCondLst>
                            <p:childTnLst>
                              <p:par>
                                <p:cTn id="6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95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0000"/>
                            </p:stCondLst>
                            <p:childTnLst>
                              <p:par>
                                <p:cTn id="7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10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1500"/>
                            </p:stCondLst>
                            <p:childTnLst>
                              <p:par>
                                <p:cTn id="8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25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3000"/>
                            </p:stCondLst>
                            <p:childTnLst>
                              <p:par>
                                <p:cTn id="9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10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40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4500"/>
                            </p:stCondLst>
                            <p:childTnLst>
                              <p:par>
                                <p:cTn id="9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10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35500"/>
                            </p:stCondLst>
                            <p:childTnLst>
                              <p:par>
                                <p:cTn id="10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33333E-6 L 0.00035 -0.80532 " pathEditMode="relative" rAng="0" ptsTypes="AA">
                                      <p:cBhvr>
                                        <p:cTn id="106" dur="30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38500"/>
                            </p:stCondLst>
                            <p:childTnLst>
                              <p:par>
                                <p:cTn id="10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96296E-6 L 0.80382 -0.01018 " pathEditMode="relative" rAng="0" ptsTypes="AA">
                                      <p:cBhvr>
                                        <p:cTn id="115" dur="30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2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41500"/>
                            </p:stCondLst>
                            <p:childTnLst>
                              <p:par>
                                <p:cTn id="11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4" dur="3000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3000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44500"/>
                            </p:stCondLst>
                            <p:childTnLst>
                              <p:par>
                                <p:cTn id="1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45500"/>
                            </p:stCondLst>
                            <p:childTnLst>
                              <p:par>
                                <p:cTn id="1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" presetClass="path" presetSubtype="0" repeatCount="400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77 -0.01991 C 0.02951 0.0875 -0.01042 0.2169 -0.09566 0.26829 C -0.1809 0.32084 -0.28021 0.27384 -0.31649 0.16667 C -0.35295 0.05926 -0.31319 -0.06944 -0.2276 -0.12106 C -0.14236 -0.17245 -0.0434 -0.12731 -0.00677 -0.01991 Z " pathEditMode="relative" rAng="3942850" ptsTypes="fffff">
                                      <p:cBhvr>
                                        <p:cTn id="136" dur="3000" spd="-1000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" y="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7500"/>
                            </p:stCondLst>
                            <p:childTnLst>
                              <p:par>
                                <p:cTn id="1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8500"/>
                            </p:stCondLst>
                            <p:childTnLst>
                              <p:par>
                                <p:cTn id="1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59500"/>
                            </p:stCondLst>
                            <p:childTnLst>
                              <p:par>
                                <p:cTn id="1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50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30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30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63500"/>
                            </p:stCondLst>
                            <p:childTnLst>
                              <p:par>
                                <p:cTn id="155" presetID="10" presetClass="entr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66500"/>
                            </p:stCondLst>
                            <p:childTnLst>
                              <p:par>
                                <p:cTn id="15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44444E-6 L -0.13385 0.30463 " pathEditMode="relative" rAng="0" ptsTypes="AA">
                                      <p:cBhvr>
                                        <p:cTn id="160" dur="30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" y="152"/>
                                    </p:animMotion>
                                  </p:childTnLst>
                                </p:cTn>
                              </p:par>
                              <p:par>
                                <p:cTn id="16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2" dur="3000" fill="hold"/>
                                        <p:tgtEl>
                                          <p:spTgt spid="9248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69500"/>
                            </p:stCondLst>
                            <p:childTnLst>
                              <p:par>
                                <p:cTn id="164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5" dur="2000" fill="hold"/>
                                        <p:tgtEl>
                                          <p:spTgt spid="923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71500"/>
                            </p:stCondLst>
                            <p:childTnLst>
                              <p:par>
                                <p:cTn id="16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10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72500"/>
                            </p:stCondLst>
                            <p:childTnLst>
                              <p:par>
                                <p:cTn id="17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10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10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10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73500"/>
                            </p:stCondLst>
                            <p:childTnLst>
                              <p:par>
                                <p:cTn id="18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74000"/>
                            </p:stCondLst>
                            <p:childTnLst>
                              <p:par>
                                <p:cTn id="18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20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8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250"/>
                </p:tgtEl>
              </p:cMediaNode>
            </p:audio>
          </p:childTnLst>
        </p:cTn>
      </p:par>
    </p:tnLst>
    <p:bldLst>
      <p:bldP spid="9226" grpId="0" animBg="1"/>
      <p:bldP spid="9226" grpId="1" animBg="1"/>
      <p:bldP spid="9226" grpId="2" animBg="1"/>
      <p:bldP spid="9225" grpId="0" animBg="1"/>
      <p:bldP spid="9225" grpId="1" animBg="1"/>
      <p:bldP spid="9225" grpId="2" animBg="1"/>
      <p:bldP spid="9227" grpId="0" animBg="1"/>
      <p:bldP spid="9227" grpId="1" animBg="1"/>
      <p:bldP spid="9227" grpId="2" animBg="1"/>
      <p:bldP spid="9231" grpId="0" animBg="1"/>
      <p:bldP spid="9231" grpId="1" animBg="1"/>
      <p:bldP spid="9233" grpId="0" animBg="1"/>
      <p:bldP spid="9233" grpId="1" animBg="1"/>
      <p:bldP spid="9234" grpId="0" animBg="1"/>
      <p:bldP spid="9234" grpId="1" animBg="1"/>
      <p:bldP spid="9235" grpId="0" animBg="1"/>
      <p:bldP spid="9235" grpId="1" animBg="1"/>
      <p:bldP spid="9236" grpId="0" animBg="1"/>
      <p:bldP spid="9236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77</Words>
  <Application>Microsoft Office PowerPoint</Application>
  <PresentationFormat>Экран (4:3)</PresentationFormat>
  <Paragraphs>53</Paragraphs>
  <Slides>8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Куб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Вера</cp:lastModifiedBy>
  <cp:revision>13</cp:revision>
  <dcterms:created xsi:type="dcterms:W3CDTF">2011-04-11T02:21:36Z</dcterms:created>
  <dcterms:modified xsi:type="dcterms:W3CDTF">2012-02-22T03:33:08Z</dcterms:modified>
</cp:coreProperties>
</file>