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1"/>
  </p:notesMasterIdLst>
  <p:sldIdLst>
    <p:sldId id="256" r:id="rId2"/>
    <p:sldId id="259" r:id="rId3"/>
    <p:sldId id="260" r:id="rId4"/>
    <p:sldId id="261" r:id="rId5"/>
    <p:sldId id="263" r:id="rId6"/>
    <p:sldId id="264" r:id="rId7"/>
    <p:sldId id="268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5" autoAdjust="0"/>
    <p:restoredTop sz="94660"/>
  </p:normalViewPr>
  <p:slideViewPr>
    <p:cSldViewPr>
      <p:cViewPr varScale="1">
        <p:scale>
          <a:sx n="69" d="100"/>
          <a:sy n="69" d="100"/>
        </p:scale>
        <p:origin x="-14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3065F-EC34-4976-A73B-4077C0C00D22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FF64D-8D08-45CA-B1A9-9C362C699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DAD5-A4C4-4305-A660-6C6F29AC4F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D95C895-5F97-48A0-A2B9-DA75866CDC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DAD5-A4C4-4305-A660-6C6F29AC4F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C895-5F97-48A0-A2B9-DA75866CDC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DAD5-A4C4-4305-A660-6C6F29AC4F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C895-5F97-48A0-A2B9-DA75866CDC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DAD5-A4C4-4305-A660-6C6F29AC4F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D95C895-5F97-48A0-A2B9-DA75866CDC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DAD5-A4C4-4305-A660-6C6F29AC4F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C895-5F97-48A0-A2B9-DA75866CDC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DAD5-A4C4-4305-A660-6C6F29AC4F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C895-5F97-48A0-A2B9-DA75866CDC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DAD5-A4C4-4305-A660-6C6F29AC4F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D95C895-5F97-48A0-A2B9-DA75866CDC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DAD5-A4C4-4305-A660-6C6F29AC4F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C895-5F97-48A0-A2B9-DA75866CDC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DAD5-A4C4-4305-A660-6C6F29AC4F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C895-5F97-48A0-A2B9-DA75866CDC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DAD5-A4C4-4305-A660-6C6F29AC4F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C895-5F97-48A0-A2B9-DA75866CDC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DAD5-A4C4-4305-A660-6C6F29AC4F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C895-5F97-48A0-A2B9-DA75866CDC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D76DAD5-A4C4-4305-A660-6C6F29AC4F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D95C895-5F97-48A0-A2B9-DA75866CDC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11" Type="http://schemas.openxmlformats.org/officeDocument/2006/relationships/image" Target="../media/image40.gif"/><Relationship Id="rId5" Type="http://schemas.openxmlformats.org/officeDocument/2006/relationships/image" Target="../media/image34.jpeg"/><Relationship Id="rId10" Type="http://schemas.openxmlformats.org/officeDocument/2006/relationships/image" Target="../media/image39.gif"/><Relationship Id="rId4" Type="http://schemas.openxmlformats.org/officeDocument/2006/relationships/image" Target="../media/image33.jpeg"/><Relationship Id="rId9" Type="http://schemas.openxmlformats.org/officeDocument/2006/relationships/image" Target="../media/image3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260648"/>
            <a:ext cx="7056784" cy="2088232"/>
          </a:xfrm>
        </p:spPr>
        <p:txBody>
          <a:bodyPr>
            <a:normAutofit fontScale="90000"/>
          </a:bodyPr>
          <a:lstStyle/>
          <a:p>
            <a:pPr algn="r"/>
            <a:r>
              <a:rPr lang="ru-RU" sz="2700" dirty="0" smtClean="0"/>
              <a:t>«Влияние музыки на детей благотворно, и чем раньше они начнут его испытывать на себе, тем лучше для них».</a:t>
            </a:r>
            <a:br>
              <a:rPr lang="ru-RU" sz="2700" dirty="0" smtClean="0"/>
            </a:br>
            <a:r>
              <a:rPr lang="ru-RU" sz="2700" dirty="0" smtClean="0"/>
              <a:t>В.Г. Белинский</a:t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>
                <a:solidFill>
                  <a:srgbClr val="0070C0"/>
                </a:solidFill>
              </a:rPr>
              <a:t>Музыка - это искусство прямого и сильного эмоционального воздействия, которое представляет ни с чем не сравнимые возможности для развития творчества человека, в особенности в дошкольном возрасте.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3314" name="Picture 2" descr="Vissarion Belinsky by K Gorbunov 18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32658"/>
            <a:ext cx="2496279" cy="3125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8" descr="http://img0.liveinternet.ru/images/attach/c/2/73/387/73387410_noty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801233" y="548697"/>
            <a:ext cx="3827501" cy="2730106"/>
          </a:xfrm>
          <a:prstGeom prst="rect">
            <a:avLst/>
          </a:prstGeom>
          <a:noFill/>
        </p:spPr>
      </p:pic>
      <p:pic>
        <p:nvPicPr>
          <p:cNvPr id="13316" name="Picture 4" descr="http://s59.radikal.ru/i166/1012/ec/51167fed832d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4437112"/>
            <a:ext cx="2457995" cy="2194638"/>
          </a:xfrm>
          <a:prstGeom prst="rect">
            <a:avLst/>
          </a:prstGeom>
          <a:noFill/>
        </p:spPr>
      </p:pic>
      <p:pic>
        <p:nvPicPr>
          <p:cNvPr id="13318" name="Picture 6" descr="http://www.sologif.net/Musica/Violin/violin-0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4365104"/>
            <a:ext cx="1584176" cy="2201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44824"/>
            <a:ext cx="8686800" cy="84124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Музыка для ребенка - мир радостных переживаний.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Чтобы открыть перед ним дверь </a:t>
            </a:r>
            <a:br>
              <a:rPr lang="ru-RU" sz="2400" dirty="0" smtClean="0"/>
            </a:br>
            <a:r>
              <a:rPr lang="ru-RU" sz="2400" dirty="0" smtClean="0"/>
              <a:t>в этот мир, </a:t>
            </a:r>
            <a:br>
              <a:rPr lang="ru-RU" sz="2400" dirty="0" smtClean="0"/>
            </a:br>
            <a:r>
              <a:rPr lang="ru-RU" sz="2400" dirty="0" smtClean="0"/>
              <a:t>надо развивать</a:t>
            </a:r>
            <a:br>
              <a:rPr lang="ru-RU" sz="2400" dirty="0" smtClean="0"/>
            </a:br>
            <a:r>
              <a:rPr lang="ru-RU" sz="2400" dirty="0" smtClean="0"/>
              <a:t> у него способности, </a:t>
            </a:r>
            <a:br>
              <a:rPr lang="ru-RU" sz="2400" dirty="0" smtClean="0"/>
            </a:br>
            <a:r>
              <a:rPr lang="ru-RU" sz="2400" dirty="0" smtClean="0"/>
              <a:t>и, прежде всего</a:t>
            </a:r>
            <a:br>
              <a:rPr lang="ru-RU" sz="2400" dirty="0" smtClean="0"/>
            </a:br>
            <a:r>
              <a:rPr lang="ru-RU" sz="2400" dirty="0" smtClean="0"/>
              <a:t> музыкальный слух </a:t>
            </a:r>
            <a:br>
              <a:rPr lang="ru-RU" sz="2400" dirty="0" smtClean="0"/>
            </a:br>
            <a:r>
              <a:rPr lang="ru-RU" sz="2400" dirty="0" smtClean="0"/>
              <a:t>и </a:t>
            </a:r>
            <a:r>
              <a:rPr lang="ru-RU" sz="2400" dirty="0" smtClean="0">
                <a:solidFill>
                  <a:srgbClr val="0070C0"/>
                </a:solidFill>
              </a:rPr>
              <a:t>эмоциональную отзывчивость.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65540" name="Picture 4" descr="http://img0.liveinternet.ru/images/attach/b/4/104/229/104229952_4986744_0_825ac_333d4e55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052736"/>
            <a:ext cx="3491880" cy="3526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5542" name="Picture 6" descr="http://im2-tub-ru.yandex.net/i?id=41642706-47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30216"/>
            <a:ext cx="2627784" cy="262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 descr="http://www.stihi.ru/pics/2010/01/06/106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4293096"/>
            <a:ext cx="3810000" cy="2181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3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132856"/>
            <a:ext cx="8686800" cy="841248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>Моцарт</a:t>
            </a:r>
            <a:br>
              <a:rPr lang="ru-RU" dirty="0" smtClean="0"/>
            </a:br>
            <a:r>
              <a:rPr lang="ru-RU" dirty="0" smtClean="0"/>
              <a:t> в четыре года, </a:t>
            </a:r>
            <a:br>
              <a:rPr lang="ru-RU" dirty="0" smtClean="0"/>
            </a:br>
            <a:r>
              <a:rPr lang="ru-RU" dirty="0" smtClean="0"/>
              <a:t>играл на органе, </a:t>
            </a:r>
            <a:br>
              <a:rPr lang="ru-RU" dirty="0" smtClean="0"/>
            </a:br>
            <a:r>
              <a:rPr lang="ru-RU" dirty="0" smtClean="0"/>
              <a:t>скрипке, </a:t>
            </a:r>
            <a:br>
              <a:rPr lang="ru-RU" dirty="0" smtClean="0"/>
            </a:br>
            <a:r>
              <a:rPr lang="ru-RU" dirty="0" smtClean="0"/>
              <a:t>в пять лет,</a:t>
            </a:r>
            <a:br>
              <a:rPr lang="ru-RU" dirty="0" smtClean="0"/>
            </a:br>
            <a:r>
              <a:rPr lang="ru-RU" dirty="0" smtClean="0"/>
              <a:t> создавал</a:t>
            </a:r>
            <a:br>
              <a:rPr lang="ru-RU" dirty="0" smtClean="0"/>
            </a:br>
            <a:r>
              <a:rPr lang="ru-RU" dirty="0" smtClean="0"/>
              <a:t> первые </a:t>
            </a:r>
            <a:br>
              <a:rPr lang="ru-RU" dirty="0" smtClean="0"/>
            </a:br>
            <a:r>
              <a:rPr lang="ru-RU" dirty="0" smtClean="0"/>
              <a:t>сочинения.</a:t>
            </a:r>
            <a:endParaRPr lang="ru-RU" dirty="0"/>
          </a:p>
        </p:txBody>
      </p:sp>
      <p:pic>
        <p:nvPicPr>
          <p:cNvPr id="66562" name="Picture 2" descr="http://www.informatia-zilei.ro/sm/wp-content/uploads/2013/07/mozart-k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952750" cy="3886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6566" name="Picture 6" descr="http://www.technologijos.lt/upload/image/n/mokslas/istorija_ir_archeologija/straipsnis-8716/2-1-mozart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052736"/>
            <a:ext cx="3024336" cy="35981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6568" name="Picture 8" descr="http://www.musiceducationworld.com/images/mozar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107455"/>
            <a:ext cx="2808312" cy="3750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6572" name="Picture 12" descr="http://im4-tub-ru.yandex.net/i?id=112476761-10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4653136"/>
            <a:ext cx="5868144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66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cs typeface="Arabic Typesetting" pitchFamily="66" charset="-78"/>
              </a:rPr>
              <a:t>      Ребенок познает музыку играючи</a:t>
            </a:r>
            <a:endParaRPr lang="ru-RU" sz="3200" dirty="0">
              <a:solidFill>
                <a:srgbClr val="FFFF00"/>
              </a:solidFill>
              <a:cs typeface="Arabic Typesetting" pitchFamily="66" charset="-78"/>
            </a:endParaRPr>
          </a:p>
        </p:txBody>
      </p:sp>
      <p:pic>
        <p:nvPicPr>
          <p:cNvPr id="1026" name="Picture 2" descr="http://www.ozedu.ru/files/u2305/8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4125483" cy="3094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://im5-tub-ru.yandex.net/i?id=350557416-69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412776"/>
            <a:ext cx="3816424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6" descr="http://galereika.net/_ph/19/2/23217993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4169700"/>
            <a:ext cx="2232248" cy="2688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518720" cy="2827784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3100" dirty="0" smtClean="0"/>
              <a:t>Ребенок,</a:t>
            </a:r>
            <a:br>
              <a:rPr lang="ru-RU" sz="3100" dirty="0" smtClean="0"/>
            </a:br>
            <a:r>
              <a:rPr lang="ru-RU" sz="3100" dirty="0" smtClean="0"/>
              <a:t> общаясь с музыкой, </a:t>
            </a:r>
            <a:br>
              <a:rPr lang="ru-RU" sz="3100" dirty="0" smtClean="0"/>
            </a:br>
            <a:r>
              <a:rPr lang="ru-RU" sz="3100" dirty="0" smtClean="0"/>
              <a:t>развивается всесторонне.</a:t>
            </a:r>
            <a:br>
              <a:rPr lang="ru-RU" sz="3100" dirty="0" smtClean="0"/>
            </a:br>
            <a:r>
              <a:rPr lang="ru-RU" sz="3100" dirty="0" smtClean="0"/>
              <a:t> Музыкально ритмические</a:t>
            </a:r>
            <a:br>
              <a:rPr lang="ru-RU" sz="3100" dirty="0" smtClean="0"/>
            </a:br>
            <a:r>
              <a:rPr lang="ru-RU" sz="3100" dirty="0" smtClean="0"/>
              <a:t> движения побуждают</a:t>
            </a:r>
            <a:br>
              <a:rPr lang="ru-RU" sz="3100" dirty="0" smtClean="0"/>
            </a:br>
            <a:r>
              <a:rPr lang="ru-RU" sz="3100" dirty="0" smtClean="0"/>
              <a:t> к правильной осанке,</a:t>
            </a:r>
            <a:br>
              <a:rPr lang="ru-RU" sz="3100" dirty="0" smtClean="0"/>
            </a:br>
            <a:r>
              <a:rPr lang="ru-RU" sz="3100" dirty="0" smtClean="0"/>
              <a:t> координации движений,</a:t>
            </a:r>
            <a:br>
              <a:rPr lang="ru-RU" sz="3100" dirty="0" smtClean="0"/>
            </a:br>
            <a:r>
              <a:rPr lang="ru-RU" sz="3100" dirty="0" smtClean="0"/>
              <a:t> их гибкости и пластичности.</a:t>
            </a:r>
            <a:br>
              <a:rPr lang="ru-RU" sz="3100" dirty="0" smtClean="0"/>
            </a:br>
            <a:endParaRPr lang="ru-RU" sz="3100" dirty="0"/>
          </a:p>
        </p:txBody>
      </p:sp>
      <p:pic>
        <p:nvPicPr>
          <p:cNvPr id="20482" name="Picture 2" descr="http://im5-tub-ru.yandex.net/i?id=40798709-22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221088"/>
            <a:ext cx="3168352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484" name="Picture 4" descr="http://images.reklama.com.ua/2010-01-16/339023/photos0-800x60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2058" y="764704"/>
            <a:ext cx="3681942" cy="27614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486" name="Picture 6" descr="http://im2-tub-ru.yandex.net/i?id=202564304-58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4077072"/>
            <a:ext cx="3312368" cy="24842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203569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В процессе пения развивается не только музыкальный слух, но и певческий голос, а, следовательно, и голосовой двигательный аппарат.</a:t>
            </a:r>
            <a:endParaRPr lang="ru-RU" dirty="0"/>
          </a:p>
        </p:txBody>
      </p:sp>
      <p:pic>
        <p:nvPicPr>
          <p:cNvPr id="21508" name="Picture 4" descr="http://im2-tub-ru.yandex.net/i?id=384095735-48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4487813"/>
            <a:ext cx="4972420" cy="2370187"/>
          </a:xfrm>
          <a:prstGeom prst="rect">
            <a:avLst/>
          </a:prstGeom>
          <a:noFill/>
        </p:spPr>
      </p:pic>
      <p:pic>
        <p:nvPicPr>
          <p:cNvPr id="21510" name="Picture 6" descr="http://im7-tub-ru.yandex.net/i?id=307658835-56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492896"/>
            <a:ext cx="2354088" cy="2220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2" name="Picture 8" descr="http://im2-tub-ru.yandex.net/i?id=43530787-71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492896"/>
            <a:ext cx="2232247" cy="2202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4" name="Picture 10" descr="http://im7-tub-ru.yandex.net/i?id=141542376-50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7" y="2564904"/>
            <a:ext cx="1609911" cy="1788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188640"/>
            <a:ext cx="6912768" cy="1222375"/>
          </a:xfrm>
        </p:spPr>
        <p:txBody>
          <a:bodyPr/>
          <a:lstStyle/>
          <a:p>
            <a:r>
              <a:rPr lang="ru-RU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Танец - дает возможность раскрыться, проявить себя.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4653136"/>
            <a:ext cx="3974976" cy="64807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/>
              <a:t>Танец- зеркало души.</a:t>
            </a:r>
            <a:endParaRPr lang="ru-RU" sz="3200" dirty="0"/>
          </a:p>
        </p:txBody>
      </p:sp>
      <p:pic>
        <p:nvPicPr>
          <p:cNvPr id="1028" name="Picture 4" descr="http://file.mobilmusic.ru/7c/cf/4b/56184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340768"/>
            <a:ext cx="3240360" cy="53742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Музыка в детском саду </a:t>
            </a:r>
            <a:br>
              <a:rPr lang="ru-RU" dirty="0" smtClean="0"/>
            </a:br>
            <a:r>
              <a:rPr lang="ru-RU" dirty="0" smtClean="0"/>
              <a:t>звучит на утренниках, </a:t>
            </a:r>
            <a:br>
              <a:rPr lang="ru-RU" dirty="0" smtClean="0"/>
            </a:br>
            <a:r>
              <a:rPr lang="ru-RU" dirty="0" smtClean="0"/>
              <a:t>занятиях,</a:t>
            </a:r>
            <a:br>
              <a:rPr lang="ru-RU" dirty="0" smtClean="0"/>
            </a:br>
            <a:r>
              <a:rPr lang="ru-RU" dirty="0" smtClean="0"/>
              <a:t>повседневной жизни</a:t>
            </a:r>
            <a:endParaRPr lang="ru-RU" dirty="0"/>
          </a:p>
        </p:txBody>
      </p:sp>
      <p:pic>
        <p:nvPicPr>
          <p:cNvPr id="22530" name="Picture 2" descr="http://im2-tub-ru.yandex.net/i?id=303805596-67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3329000" cy="2699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2" name="Picture 4" descr="http://im7-tub-ru.yandex.net/i?id=214338221-46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5648" y="2780928"/>
            <a:ext cx="3168352" cy="2093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4" name="Picture 6" descr="http://im4-tub-ru.yandex.net/i?id=50761533-62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69211"/>
            <a:ext cx="3312368" cy="2188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6" name="Picture 8" descr="http://im3-tub-ru.yandex.net/i?id=426851498-39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4149080"/>
            <a:ext cx="3395179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40" name="Picture 12" descr="http://www.ozedu.ru/files/u1100/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0645" y="4627983"/>
            <a:ext cx="2973355" cy="2230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http://s10.rimg.info/b402ba6a679fb2cd6fa3ed6318cb5ce2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2420888"/>
            <a:ext cx="3168352" cy="22065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3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3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3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3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           МУЗЫКА – ЭТО ЖИЗНЬ!</a:t>
            </a:r>
            <a:endParaRPr lang="ru-RU" dirty="0"/>
          </a:p>
        </p:txBody>
      </p:sp>
      <p:pic>
        <p:nvPicPr>
          <p:cNvPr id="23554" name="Picture 2" descr="http://im1-tub-ru.yandex.net/i?id=128144925-14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556792"/>
            <a:ext cx="1788790" cy="1788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6" name="Picture 4" descr="http://im2-tub-ru.yandex.net/i?id=537960207-10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0768"/>
            <a:ext cx="2478126" cy="1644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8" name="Picture 6" descr="http://im2-tub-ru.yandex.net/i?id=15503451-27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1412776"/>
            <a:ext cx="1873203" cy="1860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60" name="Picture 8" descr="http://im2-tub-ru.yandex.net/i?id=313417490-19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1700808"/>
            <a:ext cx="1857375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64" name="Picture 12" descr="http://im6-tub-ru.yandex.net/i?id=134605834-64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157192"/>
            <a:ext cx="2821264" cy="1700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68" name="Picture 16" descr="http://im3-tub-ru.yandex.net/i?id=492007767-65-72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240" y="5127071"/>
            <a:ext cx="2411760" cy="1730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74" name="Picture 22" descr="http://im1-tub-ru.yandex.net/i?id=487582405-24-72&amp;n=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87824" y="3212976"/>
            <a:ext cx="3350606" cy="2076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http://i046.radikal.ru/1107/84/ebc2b9792468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95936" y="4631464"/>
            <a:ext cx="1349018" cy="2226537"/>
          </a:xfrm>
          <a:prstGeom prst="rect">
            <a:avLst/>
          </a:prstGeom>
          <a:noFill/>
        </p:spPr>
      </p:pic>
      <p:pic>
        <p:nvPicPr>
          <p:cNvPr id="3076" name="Picture 4" descr="http://www.tunnel.ru/userfiles/ck/images/2437/1362717530951512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511" y="3068960"/>
            <a:ext cx="2824877" cy="1765549"/>
          </a:xfrm>
          <a:prstGeom prst="rect">
            <a:avLst/>
          </a:prstGeom>
          <a:noFill/>
        </p:spPr>
      </p:pic>
      <p:pic>
        <p:nvPicPr>
          <p:cNvPr id="1026" name="Picture 2" descr="http://s01.yapfiles.ru/files/685745/4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56176" y="2924944"/>
            <a:ext cx="3168352" cy="2339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2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20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3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3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3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336</TotalTime>
  <Words>78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«Влияние музыки на детей благотворно, и чем раньше они начнут его испытывать на себе, тем лучше для них». В.Г. Белинский  Музыка - это искусство прямого и сильного эмоционального воздействия, которое представляет ни с чем не сравнимые возможности для развития творчества человека, в особенности в дошкольном возрасте. </vt:lpstr>
      <vt:lpstr>Музыка для ребенка - мир радостных переживаний.   Чтобы открыть перед ним дверь  в этот мир,  надо развивать  у него способности,  и, прежде всего  музыкальный слух  и эмоциональную отзывчивость.</vt:lpstr>
      <vt:lpstr>Моцарт  в четыре года,  играл на органе,  скрипке,  в пять лет,  создавал  первые  сочинения.</vt:lpstr>
      <vt:lpstr>      Ребенок познает музыку играючи</vt:lpstr>
      <vt:lpstr>    Ребенок,  общаясь с музыкой,  развивается всесторонне.  Музыкально ритмические  движения побуждают  к правильной осанке,  координации движений,  их гибкости и пластичности. </vt:lpstr>
      <vt:lpstr>В процессе пения развивается не только музыкальный слух, но и певческий голос, а, следовательно, и голосовой двигательный аппарат.</vt:lpstr>
      <vt:lpstr>Танец - дает возможность раскрыться, проявить себя.</vt:lpstr>
      <vt:lpstr>   Музыка в детском саду  звучит на утренниках,  занятиях, повседневной жизни</vt:lpstr>
      <vt:lpstr>           МУЗЫКА – ЭТО ЖИЗНЬ!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«Влияние музыки на детей благотворно, и чем раньше они начнут его испытывать на себе, тем лучше для них». В.Г. Белинский  Музыка - это искусство прямого и сильного эмоционального воздействия, которое представляет ни с чем не сравнимые возможности для развития творчества человека, в особенности в дошкольном возрасте.</dc:title>
  <dc:creator>Nadya</dc:creator>
  <cp:lastModifiedBy>Nadya</cp:lastModifiedBy>
  <cp:revision>42</cp:revision>
  <dcterms:created xsi:type="dcterms:W3CDTF">2014-01-04T20:14:45Z</dcterms:created>
  <dcterms:modified xsi:type="dcterms:W3CDTF">2014-02-25T19:01:45Z</dcterms:modified>
</cp:coreProperties>
</file>