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0" r:id="rId5"/>
    <p:sldId id="264" r:id="rId6"/>
    <p:sldId id="269" r:id="rId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Rg st="1" end="1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100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243408"/>
            <a:ext cx="7772400" cy="4320480"/>
          </a:xfrm>
        </p:spPr>
        <p:txBody>
          <a:bodyPr/>
          <a:lstStyle/>
          <a:p>
            <a:r>
              <a:rPr lang="ru-RU" sz="2000" b="1" i="1" dirty="0" smtClean="0"/>
              <a:t>Муниципальное бюджетное дошкольное образовательное учреждение комбинированного вида «Детский сад №6 «Солнышко»</a:t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Проект группы «Мечтатели» на тему: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Мама самый дорогой на свете человек!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4797152"/>
            <a:ext cx="2448272" cy="93610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Подготовила: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Голикова О.А.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382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6409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i="1" u="sng" dirty="0">
                <a:latin typeface="Times New Roman" pitchFamily="18" charset="0"/>
                <a:cs typeface="Times New Roman" pitchFamily="18" charset="0"/>
              </a:rPr>
              <a:t>Цель Проекта: </a:t>
            </a:r>
          </a:p>
          <a:p>
            <a:r>
              <a:rPr lang="ru-RU" sz="2300" i="1" dirty="0">
                <a:latin typeface="Times New Roman" pitchFamily="18" charset="0"/>
                <a:cs typeface="Times New Roman" pitchFamily="18" charset="0"/>
              </a:rPr>
              <a:t>Воспитание уважения, бережного и заботливого отношения к матери.</a:t>
            </a:r>
          </a:p>
          <a:p>
            <a:r>
              <a:rPr lang="ru-RU" sz="2300" b="1" i="1" u="sng" dirty="0"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300" i="1" dirty="0">
                <a:latin typeface="Times New Roman" pitchFamily="18" charset="0"/>
                <a:cs typeface="Times New Roman" pitchFamily="18" charset="0"/>
              </a:rPr>
              <a:t>Воспитывать у детей доброе, внимательное, уважительное отношение к 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i="1" dirty="0">
                <a:latin typeface="Times New Roman" pitchFamily="18" charset="0"/>
                <a:cs typeface="Times New Roman" pitchFamily="18" charset="0"/>
              </a:rPr>
              <a:t>маме, стремление помогать, радовать ее.</a:t>
            </a:r>
          </a:p>
          <a:p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300" i="1" dirty="0">
                <a:latin typeface="Times New Roman" pitchFamily="18" charset="0"/>
                <a:cs typeface="Times New Roman" pitchFamily="18" charset="0"/>
              </a:rPr>
              <a:t>Развивать нравственные качества.</a:t>
            </a:r>
          </a:p>
          <a:p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-  Воспитывать </a:t>
            </a:r>
            <a:r>
              <a:rPr lang="ru-RU" sz="2300" i="1" dirty="0">
                <a:latin typeface="Times New Roman" pitchFamily="18" charset="0"/>
                <a:cs typeface="Times New Roman" pitchFamily="18" charset="0"/>
              </a:rPr>
              <a:t>у детей чувство гордости, признательности и уважения к своим мамам.</a:t>
            </a:r>
          </a:p>
          <a:p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300" i="1" dirty="0">
                <a:latin typeface="Times New Roman" pitchFamily="18" charset="0"/>
                <a:cs typeface="Times New Roman" pitchFamily="18" charset="0"/>
              </a:rPr>
              <a:t>Вызвать желание сделать приятное маме.</a:t>
            </a:r>
          </a:p>
          <a:p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300" i="1" dirty="0">
                <a:latin typeface="Times New Roman" pitchFamily="18" charset="0"/>
                <a:cs typeface="Times New Roman" pitchFamily="18" charset="0"/>
              </a:rPr>
              <a:t>Познакомить с произведениями писателей, поэтов, художников,</a:t>
            </a:r>
          </a:p>
          <a:p>
            <a:r>
              <a:rPr lang="ru-RU" sz="2300" i="1" dirty="0">
                <a:latin typeface="Times New Roman" pitchFamily="18" charset="0"/>
                <a:cs typeface="Times New Roman" pitchFamily="18" charset="0"/>
              </a:rPr>
              <a:t>воспевающих образ матери.</a:t>
            </a:r>
          </a:p>
          <a:p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-  Развивать</a:t>
            </a:r>
            <a:r>
              <a:rPr lang="ru-RU" sz="2300" i="1" dirty="0">
                <a:latin typeface="Times New Roman" pitchFamily="18" charset="0"/>
                <a:cs typeface="Times New Roman" pitchFamily="18" charset="0"/>
              </a:rPr>
              <a:t>  художественно-творческую деятельность через оформление выставки, подготовку праздничных подарков.</a:t>
            </a:r>
          </a:p>
          <a:p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- Способствовать </a:t>
            </a:r>
            <a:r>
              <a:rPr lang="ru-RU" sz="2300" i="1" dirty="0">
                <a:latin typeface="Times New Roman" pitchFamily="18" charset="0"/>
                <a:cs typeface="Times New Roman" pitchFamily="18" charset="0"/>
              </a:rPr>
              <a:t>активному вовлечению родителей в совместную    деятельность с ребёнком в условиях семьи и детского сада</a:t>
            </a:r>
            <a:r>
              <a:rPr lang="ru-RU" i="1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269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Игровой досуг </a:t>
            </a:r>
            <a:r>
              <a:rPr lang="ru-RU" dirty="0" smtClean="0"/>
              <a:t>с родителями </a:t>
            </a:r>
            <a:br>
              <a:rPr lang="ru-RU" dirty="0" smtClean="0"/>
            </a:br>
            <a:r>
              <a:rPr lang="ru-RU" sz="1600" dirty="0" smtClean="0"/>
              <a:t>Игра «Принеси покупки из магазина домой.»</a:t>
            </a:r>
            <a:endParaRPr lang="ru-RU" dirty="0"/>
          </a:p>
        </p:txBody>
      </p:sp>
      <p:pic>
        <p:nvPicPr>
          <p:cNvPr id="1026" name="Picture 2" descr="F:\Проект\фото досуга\P10407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Проект\фото досуга\P10407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51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Музыкальный досуг с родителями</a:t>
            </a:r>
            <a:endParaRPr lang="ru-RU" dirty="0"/>
          </a:p>
        </p:txBody>
      </p:sp>
      <p:pic>
        <p:nvPicPr>
          <p:cNvPr id="4098" name="Picture 2" descr="F:\Проект\День матери\DSC009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600200"/>
            <a:ext cx="78488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82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20689"/>
            <a:ext cx="4040188" cy="504056"/>
          </a:xfrm>
        </p:spPr>
        <p:txBody>
          <a:bodyPr/>
          <a:lstStyle/>
          <a:p>
            <a:pPr algn="ctr"/>
            <a:r>
              <a:rPr lang="ru-RU" i="1" dirty="0" smtClean="0"/>
              <a:t>Стихи для мам</a:t>
            </a:r>
            <a:endParaRPr lang="ru-RU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332657"/>
            <a:ext cx="4041775" cy="792087"/>
          </a:xfrm>
        </p:spPr>
        <p:txBody>
          <a:bodyPr/>
          <a:lstStyle/>
          <a:p>
            <a:pPr algn="ctr"/>
            <a:r>
              <a:rPr lang="ru-RU" i="1" dirty="0" smtClean="0"/>
              <a:t>Песня для мам</a:t>
            </a:r>
            <a:endParaRPr lang="ru-RU" i="1" dirty="0"/>
          </a:p>
        </p:txBody>
      </p:sp>
      <p:pic>
        <p:nvPicPr>
          <p:cNvPr id="5122" name="Picture 2" descr="F:\Проект\День матери\DSC009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032448" cy="485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Проект\День матери\DSC0096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268759"/>
            <a:ext cx="4041775" cy="48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365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20689"/>
            <a:ext cx="4040188" cy="720080"/>
          </a:xfrm>
        </p:spPr>
        <p:txBody>
          <a:bodyPr/>
          <a:lstStyle/>
          <a:p>
            <a:pPr algn="ctr"/>
            <a:r>
              <a:rPr lang="ru-RU" dirty="0" smtClean="0"/>
              <a:t>Стенгазета 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620689"/>
            <a:ext cx="4041775" cy="720080"/>
          </a:xfrm>
        </p:spPr>
        <p:txBody>
          <a:bodyPr/>
          <a:lstStyle/>
          <a:p>
            <a:pPr algn="ctr"/>
            <a:r>
              <a:rPr lang="ru-RU" dirty="0" smtClean="0"/>
              <a:t>Коллаж «Я и моя мама»</a:t>
            </a:r>
            <a:endParaRPr lang="ru-RU" dirty="0"/>
          </a:p>
        </p:txBody>
      </p:sp>
      <p:pic>
        <p:nvPicPr>
          <p:cNvPr id="3074" name="Picture 2" descr="C:\Users\Андрей\Desktop\P10407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8840"/>
            <a:ext cx="4040188" cy="367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дрей\Desktop\P104071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988841"/>
            <a:ext cx="4041775" cy="367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766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0.5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4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120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Муниципальное бюджетное дошкольное образовательное учреждение комбинированного вида «Детский сад №6 «Солнышко»   Проект группы «Мечтатели» на тему: Мама самый дорогой на свете человек!</vt:lpstr>
      <vt:lpstr>Презентация PowerPoint</vt:lpstr>
      <vt:lpstr>Игровой досуг с родителями  Игра «Принеси покупки из магазина домой.»</vt:lpstr>
      <vt:lpstr>Музыкальный досуг с родителями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Мама самый дорогой на свете человек!</dc:title>
  <dc:creator>Оля</dc:creator>
  <cp:lastModifiedBy>Оля</cp:lastModifiedBy>
  <cp:revision>24</cp:revision>
  <cp:lastPrinted>2013-05-29T08:19:51Z</cp:lastPrinted>
  <dcterms:created xsi:type="dcterms:W3CDTF">2013-05-27T14:44:03Z</dcterms:created>
  <dcterms:modified xsi:type="dcterms:W3CDTF">2013-07-09T16:07:47Z</dcterms:modified>
</cp:coreProperties>
</file>