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6602-5C24-4746-9E63-CE62ADBD9D9C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4881-BABD-4CF7-995A-C4B035EED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6602-5C24-4746-9E63-CE62ADBD9D9C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4881-BABD-4CF7-995A-C4B035EED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6602-5C24-4746-9E63-CE62ADBD9D9C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4881-BABD-4CF7-995A-C4B035EED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6602-5C24-4746-9E63-CE62ADBD9D9C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4881-BABD-4CF7-995A-C4B035EED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6602-5C24-4746-9E63-CE62ADBD9D9C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4881-BABD-4CF7-995A-C4B035EED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6602-5C24-4746-9E63-CE62ADBD9D9C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4881-BABD-4CF7-995A-C4B035EED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6602-5C24-4746-9E63-CE62ADBD9D9C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4881-BABD-4CF7-995A-C4B035EED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6602-5C24-4746-9E63-CE62ADBD9D9C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4881-BABD-4CF7-995A-C4B035EED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6602-5C24-4746-9E63-CE62ADBD9D9C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4881-BABD-4CF7-995A-C4B035EED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6602-5C24-4746-9E63-CE62ADBD9D9C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4881-BABD-4CF7-995A-C4B035EED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6602-5C24-4746-9E63-CE62ADBD9D9C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4881-BABD-4CF7-995A-C4B035EED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06602-5C24-4746-9E63-CE62ADBD9D9C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D4881-BABD-4CF7-995A-C4B035EED8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714620"/>
            <a:ext cx="7772400" cy="1975104"/>
          </a:xfrm>
        </p:spPr>
        <p:txBody>
          <a:bodyPr/>
          <a:lstStyle/>
          <a:p>
            <a:r>
              <a:rPr lang="ru-RU" dirty="0" smtClean="0"/>
              <a:t>Умножение. Компоненты действия умножения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8501122" cy="3286148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4800" b="1" dirty="0" smtClean="0"/>
              <a:t>6     •     3    =    18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2071678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произведение</a:t>
            </a:r>
            <a:endParaRPr lang="ru-RU" sz="2400" b="1" dirty="0"/>
          </a:p>
        </p:txBody>
      </p:sp>
      <p:sp>
        <p:nvSpPr>
          <p:cNvPr id="5" name="Дуга 4"/>
          <p:cNvSpPr/>
          <p:nvPr/>
        </p:nvSpPr>
        <p:spPr>
          <a:xfrm>
            <a:off x="1357290" y="2714620"/>
            <a:ext cx="3714776" cy="785818"/>
          </a:xfrm>
          <a:prstGeom prst="arc">
            <a:avLst>
              <a:gd name="adj1" fmla="val 10857306"/>
              <a:gd name="adj2" fmla="val 21515309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400050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множитель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400050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множитель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378619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з</a:t>
            </a:r>
            <a:r>
              <a:rPr lang="ru-RU" b="1" dirty="0" smtClean="0"/>
              <a:t>начение произведения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НАЗВАНИЯ КОМПОНЕНТОВ ДЕЙСТВИЙ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785926"/>
          <a:ext cx="8072494" cy="3701670"/>
        </p:xfrm>
        <a:graphic>
          <a:graphicData uri="http://schemas.openxmlformats.org/drawingml/2006/table">
            <a:tbl>
              <a:tblPr/>
              <a:tblGrid>
                <a:gridCol w="1857388"/>
                <a:gridCol w="2357454"/>
                <a:gridCol w="2357454"/>
                <a:gridCol w="1500198"/>
              </a:tblGrid>
              <a:tr h="1023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25717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СУММА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385762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СЛАГАЕМОЕ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507207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СЛАГАЕМОЕ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71802" y="257174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РАЗНОСТЬ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385762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УМЕНЬШАЕМОЕ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928926" y="5072074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ВЫЧИТАЕМОЕ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72066" y="257174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ПРОИЗВЕДЕНИЕ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57818" y="3857628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МНОЖИТЕЛЬ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286380" y="5072074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МНОЖИТЕЛЬ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48</Words>
  <Application>Microsoft Office PowerPoint</Application>
  <PresentationFormat>Экран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Умножение. Компоненты действия умножения</vt:lpstr>
      <vt:lpstr>6     •     3    =    18</vt:lpstr>
      <vt:lpstr>НАЗВАНИЯ КОМПОНЕНТОВ ДЕЙСТВИЙ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Умножение. Компоненты действия умножения</dc:title>
  <dc:creator>Елена </dc:creator>
  <cp:lastModifiedBy>Елена </cp:lastModifiedBy>
  <cp:revision>7</cp:revision>
  <dcterms:created xsi:type="dcterms:W3CDTF">2012-01-24T22:47:06Z</dcterms:created>
  <dcterms:modified xsi:type="dcterms:W3CDTF">2012-01-24T23:48:24Z</dcterms:modified>
</cp:coreProperties>
</file>