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60" r:id="rId3"/>
    <p:sldId id="259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19BEC-4681-41A8-92C2-A7DE90451637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A95A-33AB-475B-9123-40D471806CD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19BEC-4681-41A8-92C2-A7DE90451637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A95A-33AB-475B-9123-40D471806C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19BEC-4681-41A8-92C2-A7DE90451637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A95A-33AB-475B-9123-40D471806C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19BEC-4681-41A8-92C2-A7DE90451637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A95A-33AB-475B-9123-40D471806CD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19BEC-4681-41A8-92C2-A7DE90451637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A95A-33AB-475B-9123-40D471806C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19BEC-4681-41A8-92C2-A7DE90451637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A95A-33AB-475B-9123-40D471806CD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19BEC-4681-41A8-92C2-A7DE90451637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A95A-33AB-475B-9123-40D471806CD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19BEC-4681-41A8-92C2-A7DE90451637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A95A-33AB-475B-9123-40D471806C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19BEC-4681-41A8-92C2-A7DE90451637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A95A-33AB-475B-9123-40D471806C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19BEC-4681-41A8-92C2-A7DE90451637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A95A-33AB-475B-9123-40D471806C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19BEC-4681-41A8-92C2-A7DE90451637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A95A-33AB-475B-9123-40D471806CD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619BEC-4681-41A8-92C2-A7DE90451637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FB0A95A-33AB-475B-9123-40D471806CD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712968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Презентация.</a:t>
            </a:r>
          </a:p>
          <a:p>
            <a:r>
              <a:rPr lang="ru-RU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Тема: «Развивающие игры </a:t>
            </a:r>
            <a:r>
              <a:rPr lang="ru-RU" sz="4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для</a:t>
            </a:r>
          </a:p>
          <a:p>
            <a:r>
              <a:rPr lang="ru-RU" sz="4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детей дошкольного   возраста».</a:t>
            </a: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94992"/>
            <a:ext cx="567186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979712" y="5301208"/>
            <a:ext cx="6768752" cy="1152128"/>
          </a:xfrm>
        </p:spPr>
        <p:txBody>
          <a:bodyPr>
            <a:normAutofit fontScale="25000" lnSpcReduction="20000"/>
          </a:bodyPr>
          <a:lstStyle/>
          <a:p>
            <a:pPr algn="r">
              <a:lnSpc>
                <a:spcPct val="170000"/>
              </a:lnSpc>
            </a:pP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подготовила:                                                                       воспитатель ГБДОУ №52 Кировского района  </a:t>
            </a: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Санкт-Петербург</a:t>
            </a:r>
          </a:p>
          <a:p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Устинова Наталья Николаевна, консультация для педагогов.</a:t>
            </a:r>
          </a:p>
          <a:p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35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84631"/>
            <a:ext cx="78133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Дошкольный возраст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самый благодатный для обогащения словарного запаса, развития мышления и памяти ребенка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Такие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игры не требуют от взрослых больших усилий, нужно просто желание какое-то время быть с ребенком не только по факту присутствия, но всем сердцем, всеми мыслями. А уж если эти игры еще и развивают ребенка, учат чему-то новому, совсем хорошо!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92625"/>
            <a:ext cx="2084387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928" y="116513"/>
            <a:ext cx="83529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«Волшебная страна»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это?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Игра-придумка.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 «Волшебная страна» развивает абстрактное мышление, учит мыслить свободно, избегать клише и стереотипов. Надо заметить, игра эта близка сердцу многих взрослых, ведь это отличный повод помечтать вслух, не боясь быть обвиненным в легкомыслии. Кроме того, эта игра позволяет вам в корректной, игровой, совершенно не назидательной форме сообщить ребенку о ваших пожеланиях, а ребенку – легче озвучить свои обиды, страхи, рассказывая об идеальной волшебной стране.</a:t>
            </a:r>
          </a:p>
          <a:p>
            <a:pPr algn="ctr"/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</a:p>
        </p:txBody>
      </p:sp>
      <p:pic>
        <p:nvPicPr>
          <p:cNvPr id="1029" name="Picture 5" descr="C:\Users\Алешенька\AppData\Local\Microsoft\Windows\Temporary Internet Files\Content.IE5\M2BFLCTS\MC90036078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9225"/>
            <a:ext cx="1376398" cy="152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19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520" y="593800"/>
            <a:ext cx="7632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играть?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Предложите ребенку придумать волшебную страну.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этого по очереди каждый высказывается, начиная фразу одинаково: «В этой волшебной стране…» Дошкольники начиная с 3,5–4 лет охотно играют в «Волшебную страну». Практикуясь в «фантазерстве», дети часто сами модернизируют правила, усложняя их, и справляются при этом отлично!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лешенька\AppData\Local\Microsoft\Windows\Temporary Internet Files\Content.IE5\M1BWN68A\MC90036163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47286"/>
            <a:ext cx="1672438" cy="189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14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«Словесные забавы»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это?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Игры со словами не просто расширяют словарный запас ребенка, знакомят его с такими явлениями языка, как синонимы, антонимы, эпитеты, учат преобразовывать слова, используя языковые средства. Главная цель этих игр – дать ребенку почувствовать радость владения словом, которая приходит после первых мук творчества, когда нужное, точное слово с трудом подбирается.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Алешенька\AppData\Local\Microsoft\Windows\Temporary Internet Files\Content.IE5\KEY3XCKM\MC90029601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23756"/>
            <a:ext cx="2252804" cy="189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12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играть?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Предложите ребенку стать маленьким мышонком, для которого все вокруг огромное.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когда вы скажете мышонку: «В лесу много ягод. Я видела клубнику», мышонок должен ответить: «А я видел клубничищу!» «У девочки красивые глазки» – «У нее глазищи!» и так далее.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Потом ребенок превращается в слона, для которого все маленькое. И вот уже ботинок стал ботиночком, дом – домиком, река – речушкой. В следующий раз ребенок может стать волшебником Переверткиным. Деткам постарше вполне можно исподволь ввести лингвистический термин, и волшебнику дать имя Антоним.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Алешенька\AppData\Local\Microsoft\Windows\Temporary Internet Files\Content.IE5\KEY3XCKM\MP90044905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667643"/>
            <a:ext cx="5544616" cy="106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5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97347"/>
            <a:ext cx="849694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«Сказочники»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это?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Необыкновенно творческая игра, которая объединяет взрослых и детей.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Как играть?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эту игру лучше всего играть втроем-вчетвером. Все по очереди будут сказочниками. Каждый участник игры называет для сказочника слово, которое непременно должно прозвучать в сказке. Представляете, какой забавной может получиться история, в которой есть «принцесса, подъемный кран и дудочка»? Не нужно рассказывать сложную и длинную сказку, все должно быть просто и понятно. По образцам взрослого сказку будут строить и дети, порой удивляя вас свежими сюжетами и неожиданными поворотами.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Алешенька\AppData\Local\Microsoft\Windows\Temporary Internet Files\Content.IE5\J3CUC02F\MC9004263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92" y="345692"/>
            <a:ext cx="1828800" cy="157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Алешенька\AppData\Local\Microsoft\Windows\Temporary Internet Files\Content.IE5\J3CUC02F\MC9004262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45692"/>
            <a:ext cx="1827886" cy="157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15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064896" cy="556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87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55</TotalTime>
  <Words>530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Алешенька</dc:creator>
  <cp:lastModifiedBy>Алешенька</cp:lastModifiedBy>
  <cp:revision>9</cp:revision>
  <dcterms:created xsi:type="dcterms:W3CDTF">2012-12-07T18:50:09Z</dcterms:created>
  <dcterms:modified xsi:type="dcterms:W3CDTF">2012-12-07T19:55:07Z</dcterms:modified>
</cp:coreProperties>
</file>