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500042"/>
            <a:ext cx="5105400" cy="1395402"/>
          </a:xfrm>
        </p:spPr>
        <p:txBody>
          <a:bodyPr/>
          <a:lstStyle/>
          <a:p>
            <a:pPr algn="ctr"/>
            <a:r>
              <a:rPr lang="ru-RU" dirty="0" smtClean="0"/>
              <a:t>Устный счет</a:t>
            </a:r>
            <a:br>
              <a:rPr lang="ru-RU" dirty="0" smtClean="0"/>
            </a:br>
            <a:r>
              <a:rPr lang="ru-RU" sz="3200" dirty="0" smtClean="0"/>
              <a:t>расшифруй слово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357826"/>
            <a:ext cx="5114778" cy="110124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Учитель начальных классов </a:t>
            </a:r>
          </a:p>
          <a:p>
            <a:r>
              <a:rPr lang="ru-RU" sz="1400" dirty="0" smtClean="0"/>
              <a:t>Толоконникова Дарья Юрьевна</a:t>
            </a:r>
          </a:p>
          <a:p>
            <a:r>
              <a:rPr lang="ru-RU" sz="1400" dirty="0" smtClean="0"/>
              <a:t>МОУ «Гимназия № 3»</a:t>
            </a:r>
          </a:p>
          <a:p>
            <a:r>
              <a:rPr lang="ru-RU" sz="1400" dirty="0" smtClean="0"/>
              <a:t>г. Ивантеевки Московской области</a:t>
            </a:r>
            <a:endParaRPr lang="ru-RU" sz="1400" dirty="0"/>
          </a:p>
        </p:txBody>
      </p:sp>
      <p:pic>
        <p:nvPicPr>
          <p:cNvPr id="1026" name="Picture 2" descr="D:\мамина папка\единая коллекция цифровых технологий\шаблоны для презентаций\Сказочные персонажи. картинки\847eb483505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928802"/>
            <a:ext cx="2181225" cy="264795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643578"/>
            <a:ext cx="164307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2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класс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Реши примеры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расположи ответы в порядке возрастания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расшифруй слово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D:\мамина папка\единая коллекция цифровых технологий\шаблоны для презентаций\Сказочные персонажи. картинки\847eb483505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00504"/>
            <a:ext cx="2166948" cy="2630618"/>
          </a:xfrm>
          <a:prstGeom prst="rect">
            <a:avLst/>
          </a:prstGeom>
          <a:noFill/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6643702" y="1857364"/>
            <a:ext cx="919170" cy="9906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00034" y="1857364"/>
            <a:ext cx="1143008" cy="107157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2857496"/>
            <a:ext cx="857256" cy="71438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5    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571736" y="4143380"/>
            <a:ext cx="714380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     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71736" y="6000768"/>
            <a:ext cx="785818" cy="71438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9    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571736" y="4786322"/>
            <a:ext cx="785818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15   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500298" y="3643314"/>
            <a:ext cx="714380" cy="5000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17    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2571736" y="5429264"/>
            <a:ext cx="714380" cy="5715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18 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42844" y="3000372"/>
            <a:ext cx="2571768" cy="364331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12 – 7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 + 9 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14 – 6 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+ 14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 + 15 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 – 11=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928662" y="1857364"/>
            <a:ext cx="919170" cy="9906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000232" y="1857364"/>
            <a:ext cx="919170" cy="9906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143240" y="1857364"/>
            <a:ext cx="919170" cy="9906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429256" y="1857364"/>
            <a:ext cx="919170" cy="9906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286248" y="1857364"/>
            <a:ext cx="919170" cy="9906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D:\мамина папка\единая коллекция цифровых технологий\шаблоны для презентаций\Сказочные персонажи. картинки\19b7dd20e60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643182"/>
            <a:ext cx="2835938" cy="3960000"/>
          </a:xfrm>
          <a:prstGeom prst="rect">
            <a:avLst/>
          </a:prstGeom>
          <a:noFill/>
        </p:spPr>
      </p:pic>
      <p:sp>
        <p:nvSpPr>
          <p:cNvPr id="42" name="Заголовок 1"/>
          <p:cNvSpPr txBox="1">
            <a:spLocks/>
          </p:cNvSpPr>
          <p:nvPr/>
        </p:nvSpPr>
        <p:spPr>
          <a:xfrm>
            <a:off x="3428992" y="2786058"/>
            <a:ext cx="714380" cy="78581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3428992" y="4071942"/>
            <a:ext cx="714380" cy="71438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3428992" y="3571876"/>
            <a:ext cx="642942" cy="6334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3500430" y="6072206"/>
            <a:ext cx="571504" cy="6334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500430" y="47863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3500430" y="5500702"/>
            <a:ext cx="571504" cy="5715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"/>
                            </p:stCondLst>
                            <p:childTnLst>
                              <p:par>
                                <p:cTn id="8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00"/>
                            </p:stCondLst>
                            <p:childTnLst>
                              <p:par>
                                <p:cTn id="9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000"/>
                            </p:stCondLst>
                            <p:childTnLst>
                              <p:par>
                                <p:cTn id="15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8" grpId="0"/>
      <p:bldP spid="29" grpId="0"/>
      <p:bldP spid="30" grpId="0"/>
      <p:bldP spid="32" grpId="0"/>
      <p:bldP spid="38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Реши примеры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расположи ответы в порядке возрастания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800" dirty="0" smtClean="0">
                <a:solidFill>
                  <a:srgbClr val="00B050"/>
                </a:solidFill>
              </a:rPr>
              <a:t>расшифруй слово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2185974" cy="4286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10 + 2 – 6 =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15 – 7 + 8 =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1 + 18 – 9 =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13 + 7 – 15 =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12 + 8 – 6 =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11 + 9 – 12 =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4 – 3 + 18 =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29058" y="6215082"/>
            <a:ext cx="571504" cy="5000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29058" y="364331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о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29058" y="3071810"/>
            <a:ext cx="571504" cy="6334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29058" y="4286256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28860" y="1643050"/>
            <a:ext cx="642942" cy="5715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29058" y="2571744"/>
            <a:ext cx="500066" cy="5715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29058" y="5000636"/>
            <a:ext cx="562012" cy="4905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57488" y="5500702"/>
            <a:ext cx="500066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786050" y="6072206"/>
            <a:ext cx="633418" cy="62391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786050" y="4786322"/>
            <a:ext cx="642942" cy="71438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786050" y="4286256"/>
            <a:ext cx="714380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714612" y="3071810"/>
            <a:ext cx="714380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16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714612" y="3643314"/>
            <a:ext cx="714380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643174" y="2428868"/>
            <a:ext cx="714380" cy="71438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D:\мамина папка\единая коллекция цифровых технологий\шаблоны для презентаций\Сказочные персонажи. картинки\847eb483505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071942"/>
            <a:ext cx="2181225" cy="2647950"/>
          </a:xfrm>
          <a:prstGeom prst="rect">
            <a:avLst/>
          </a:prstGeom>
          <a:noFill/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3929058" y="5643578"/>
            <a:ext cx="642942" cy="5715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т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42910" y="1714488"/>
            <a:ext cx="571504" cy="5000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571604" y="1643050"/>
            <a:ext cx="500066" cy="5715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3286116" y="157161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071934" y="1714488"/>
            <a:ext cx="562012" cy="4905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786314" y="1571612"/>
            <a:ext cx="571504" cy="6334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500694" y="157161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 descr="D:\мамина папка\единая коллекция цифровых технологий\шаблоны для презентаций\Сказочные персонажи. картинки\Копия bc054938d33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3500462" cy="421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Реши примеры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расположи ответы под цифрами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Назови дерево, которое поит дятла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285720" y="2786058"/>
            <a:ext cx="2071702" cy="392909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10-3+7=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10-4+5=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10-5+7=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10-8+8=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10-2+5=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10-6+5=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86116" y="550070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86116" y="47863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86116" y="407194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86116" y="3429000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86116" y="2786058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357422" y="6072206"/>
            <a:ext cx="785818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285984" y="5500702"/>
            <a:ext cx="857256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85984" y="4786322"/>
            <a:ext cx="857256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357422" y="4071942"/>
            <a:ext cx="785818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57422" y="3429000"/>
            <a:ext cx="785818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57422" y="2786058"/>
            <a:ext cx="785818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86116" y="6072206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ё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D:\мамина папка\единая коллекция цифровых технологий\шаблоны для презентаций\картинки\дятел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786010"/>
            <a:ext cx="2655496" cy="4071990"/>
          </a:xfrm>
          <a:prstGeom prst="rect">
            <a:avLst/>
          </a:prstGeom>
          <a:noFill/>
        </p:spPr>
      </p:pic>
      <p:pic>
        <p:nvPicPr>
          <p:cNvPr id="1028" name="Picture 4" descr="D:\мамина папка\единая коллекция цифровых технологий\шаблоны для презентаций\картинки\берез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641600"/>
            <a:ext cx="2000264" cy="4216400"/>
          </a:xfrm>
          <a:prstGeom prst="rect">
            <a:avLst/>
          </a:prstGeom>
          <a:noFill/>
        </p:spPr>
      </p:pic>
      <p:sp>
        <p:nvSpPr>
          <p:cNvPr id="27" name="Заголовок 1"/>
          <p:cNvSpPr txBox="1">
            <a:spLocks/>
          </p:cNvSpPr>
          <p:nvPr/>
        </p:nvSpPr>
        <p:spPr>
          <a:xfrm>
            <a:off x="1928794" y="185736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1928794" y="12144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928926" y="185736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2928926" y="12144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4000496" y="185736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3929058" y="1214422"/>
            <a:ext cx="642942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10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5000628" y="185736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ё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5000628" y="12144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9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5929322" y="185736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5929322" y="12144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12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6715140" y="1857364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715140" y="1214422"/>
            <a:ext cx="571504" cy="64294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11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Использованный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http://www.sunhome.ru/dreamer/sonnik_sunhome/2133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</TotalTime>
  <Words>182</Words>
  <PresentationFormat>Экран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Устный счет расшифруй слово</vt:lpstr>
      <vt:lpstr>Реши примеры, расположи ответы в порядке возрастания и  расшифруй слово.</vt:lpstr>
      <vt:lpstr>Реши примеры,  расположи ответы в порядке возрастания и расшифруй слово.</vt:lpstr>
      <vt:lpstr>Реши примеры,  расположи ответы под цифрами и  Назови дерево, которое поит дятла</vt:lpstr>
      <vt:lpstr>Использованный материал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 веселые цепочки</dc:title>
  <cp:lastModifiedBy>Raptor</cp:lastModifiedBy>
  <cp:revision>19</cp:revision>
  <dcterms:modified xsi:type="dcterms:W3CDTF">2010-02-24T18:13:55Z</dcterms:modified>
</cp:coreProperties>
</file>