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notesMasterIdLst>
    <p:notesMasterId r:id="rId14"/>
  </p:notesMasterIdLst>
  <p:sldIdLst>
    <p:sldId id="256" r:id="rId2"/>
    <p:sldId id="257" r:id="rId3"/>
    <p:sldId id="258" r:id="rId4"/>
    <p:sldId id="260" r:id="rId5"/>
    <p:sldId id="261" r:id="rId6"/>
    <p:sldId id="262" r:id="rId7"/>
    <p:sldId id="259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B551"/>
    <a:srgbClr val="990099"/>
    <a:srgbClr val="EB9BC9"/>
    <a:srgbClr val="D2D5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68" autoAdjust="0"/>
  </p:normalViewPr>
  <p:slideViewPr>
    <p:cSldViewPr>
      <p:cViewPr varScale="1">
        <p:scale>
          <a:sx n="100" d="100"/>
          <a:sy n="100" d="100"/>
        </p:scale>
        <p:origin x="-29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A416C8-C1A7-43BC-A98E-A637986D554B}" type="doc">
      <dgm:prSet loTypeId="urn:microsoft.com/office/officeart/2008/layout/HexagonCluster" loCatId="picture" qsTypeId="urn:microsoft.com/office/officeart/2005/8/quickstyle/simple1" qsCatId="simple" csTypeId="urn:microsoft.com/office/officeart/2005/8/colors/accent1_2" csCatId="accent1" phldr="1"/>
      <dgm:spPr/>
    </dgm:pt>
    <dgm:pt modelId="{0548817D-1639-4313-A11F-A7CA74C06343}" type="pres">
      <dgm:prSet presAssocID="{2EA416C8-C1A7-43BC-A98E-A637986D554B}" presName="Name0" presStyleCnt="0">
        <dgm:presLayoutVars>
          <dgm:chMax val="21"/>
          <dgm:chPref val="21"/>
        </dgm:presLayoutVars>
      </dgm:prSet>
      <dgm:spPr/>
    </dgm:pt>
  </dgm:ptLst>
  <dgm:cxnLst>
    <dgm:cxn modelId="{D90DF4F2-9BCD-4497-B177-B4A3E910AA7D}" type="presOf" srcId="{2EA416C8-C1A7-43BC-A98E-A637986D554B}" destId="{0548817D-1639-4313-A11F-A7CA74C06343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2CA8E1-A09F-4C89-94C3-36585B9C8582}" type="datetimeFigureOut">
              <a:rPr lang="ru-RU" smtClean="0"/>
              <a:t>05.07.2013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7C3779-AD79-4A4F-B0D7-44925B46A3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24031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51AA5-A52A-4558-8674-47818347DE4D}" type="datetimeFigureOut">
              <a:rPr lang="ru-RU" smtClean="0"/>
              <a:t>05.07.2013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0AF00-5C4B-40A0-B8A9-348E01B078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9153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51AA5-A52A-4558-8674-47818347DE4D}" type="datetimeFigureOut">
              <a:rPr lang="ru-RU" smtClean="0"/>
              <a:t>05.07.2013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0AF00-5C4B-40A0-B8A9-348E01B078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3991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51AA5-A52A-4558-8674-47818347DE4D}" type="datetimeFigureOut">
              <a:rPr lang="ru-RU" smtClean="0"/>
              <a:t>05.07.2013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0AF00-5C4B-40A0-B8A9-348E01B078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5851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51AA5-A52A-4558-8674-47818347DE4D}" type="datetimeFigureOut">
              <a:rPr lang="ru-RU" smtClean="0"/>
              <a:t>05.07.2013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0AF00-5C4B-40A0-B8A9-348E01B078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8289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51AA5-A52A-4558-8674-47818347DE4D}" type="datetimeFigureOut">
              <a:rPr lang="ru-RU" smtClean="0"/>
              <a:t>05.07.2013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0AF00-5C4B-40A0-B8A9-348E01B078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025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51AA5-A52A-4558-8674-47818347DE4D}" type="datetimeFigureOut">
              <a:rPr lang="ru-RU" smtClean="0"/>
              <a:t>05.07.2013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0AF00-5C4B-40A0-B8A9-348E01B078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3124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51AA5-A52A-4558-8674-47818347DE4D}" type="datetimeFigureOut">
              <a:rPr lang="ru-RU" smtClean="0"/>
              <a:t>05.07.2013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0AF00-5C4B-40A0-B8A9-348E01B078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783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51AA5-A52A-4558-8674-47818347DE4D}" type="datetimeFigureOut">
              <a:rPr lang="ru-RU" smtClean="0"/>
              <a:t>05.07.2013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0AF00-5C4B-40A0-B8A9-348E01B078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0314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51AA5-A52A-4558-8674-47818347DE4D}" type="datetimeFigureOut">
              <a:rPr lang="ru-RU" smtClean="0"/>
              <a:t>05.07.2013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0AF00-5C4B-40A0-B8A9-348E01B078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5336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51AA5-A52A-4558-8674-47818347DE4D}" type="datetimeFigureOut">
              <a:rPr lang="ru-RU" smtClean="0"/>
              <a:t>05.07.2013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0AF00-5C4B-40A0-B8A9-348E01B078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0270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51AA5-A52A-4558-8674-47818347DE4D}" type="datetimeFigureOut">
              <a:rPr lang="ru-RU" smtClean="0"/>
              <a:t>05.07.2013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0AF00-5C4B-40A0-B8A9-348E01B078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871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B51AA5-A52A-4558-8674-47818347DE4D}" type="datetimeFigureOut">
              <a:rPr lang="ru-RU" smtClean="0"/>
              <a:t>05.07.2013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60AF00-5C4B-40A0-B8A9-348E01B078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801423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27.jpeg"/><Relationship Id="rId11" Type="http://schemas.openxmlformats.org/officeDocument/2006/relationships/image" Target="../media/image32.jpeg"/><Relationship Id="rId5" Type="http://schemas.openxmlformats.org/officeDocument/2006/relationships/image" Target="../media/image26.jpeg"/><Relationship Id="rId10" Type="http://schemas.openxmlformats.org/officeDocument/2006/relationships/image" Target="../media/image31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10" Type="http://schemas.openxmlformats.org/officeDocument/2006/relationships/image" Target="../media/image40.jpeg"/><Relationship Id="rId4" Type="http://schemas.openxmlformats.org/officeDocument/2006/relationships/image" Target="../media/image34.jpeg"/><Relationship Id="rId9" Type="http://schemas.openxmlformats.org/officeDocument/2006/relationships/image" Target="../media/image3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2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21.jpe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20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65" y="29083"/>
            <a:ext cx="9025680" cy="676926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755576" y="332656"/>
            <a:ext cx="789139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Достопримечательности 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Лондона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16072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446"/>
    </mc:Choice>
    <mc:Fallback xmlns="">
      <p:transition advTm="3446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User\Рабочий стол\english\презентация -лондон\pjjgfhr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96084" y="116632"/>
            <a:ext cx="3210073" cy="1797641"/>
          </a:xfrm>
          <a:prstGeom prst="ellipse">
            <a:avLst/>
          </a:prstGeom>
          <a:ln w="190500" cap="rnd">
            <a:solidFill>
              <a:schemeClr val="accent3">
                <a:lumMod val="75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Documents and Settings\User\Рабочий стол\english\презентация -лондон\зоо2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80062" y="4939804"/>
            <a:ext cx="2543175" cy="1800225"/>
          </a:xfrm>
          <a:prstGeom prst="rect">
            <a:avLst/>
          </a:prstGeom>
          <a:ln w="190500" cap="sq">
            <a:solidFill>
              <a:srgbClr val="D9B551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Documents and Settings\User\Рабочий стол\english\презентация -лондон\зоо4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2600325" cy="1762125"/>
          </a:xfrm>
          <a:prstGeom prst="rect">
            <a:avLst/>
          </a:prstGeom>
          <a:ln w="190500" cap="sq">
            <a:solidFill>
              <a:schemeClr val="tx1">
                <a:lumMod val="6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Documents and Settings\User\Рабочий стол\english\презентация -лондон\зоо6.jpe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7940" y="4886052"/>
            <a:ext cx="2466975" cy="1847850"/>
          </a:xfrm>
          <a:prstGeom prst="rect">
            <a:avLst/>
          </a:prstGeom>
          <a:ln w="190500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Documents and Settings\User\Рабочий стол\english\презентация -лондон\лев.jpe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88111" y="116632"/>
            <a:ext cx="2327075" cy="1743060"/>
          </a:xfrm>
          <a:prstGeom prst="rect">
            <a:avLst/>
          </a:prstGeom>
          <a:ln w="190500" cap="sq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Documents and Settings\User\Рабочий стол\english\презентация -лондон\зоо7.jpe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1741" y="2636912"/>
            <a:ext cx="2619375" cy="2086603"/>
          </a:xfrm>
          <a:prstGeom prst="ellipse">
            <a:avLst/>
          </a:prstGeom>
          <a:ln w="190500" cap="rnd">
            <a:solidFill>
              <a:schemeClr val="bg2">
                <a:lumMod val="50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Documents and Settings\User\Рабочий стол\english\презентация -лондон\зоопарк.jpe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91432" y="4886052"/>
            <a:ext cx="2705256" cy="1853977"/>
          </a:xfrm>
          <a:prstGeom prst="ellipse">
            <a:avLst/>
          </a:prstGeom>
          <a:ln w="63500" cap="rnd">
            <a:solidFill>
              <a:schemeClr val="accent5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Documents and Settings\User\Рабочий стол\english\презентация -лондон\жираф.jpe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14018" y="2634552"/>
            <a:ext cx="2034446" cy="2075450"/>
          </a:xfrm>
          <a:prstGeom prst="ellipse">
            <a:avLst/>
          </a:prstGeom>
          <a:ln w="63500" cap="rnd">
            <a:solidFill>
              <a:schemeClr val="accent6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Documents and Settings\User\Рабочий стол\english\презентация -лондон\лемуры.jpe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73886" y="2628590"/>
            <a:ext cx="2540347" cy="2042439"/>
          </a:xfrm>
          <a:prstGeom prst="rect">
            <a:avLst/>
          </a:prstGeom>
          <a:ln w="190500" cap="sq">
            <a:solidFill>
              <a:schemeClr val="accent6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4373" y="2023356"/>
            <a:ext cx="9013493" cy="49244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Лондонский зоопарк – один из самых крупнейших в мире</a:t>
            </a:r>
            <a:endParaRPr lang="ru-RU" sz="2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1979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20040">
        <p14:prism/>
      </p:transition>
    </mc:Choice>
    <mc:Fallback xmlns="">
      <p:transition spd="slow" advTm="2004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User\Рабочий стол\english\презентация -лондон\питер пен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89722" y="4437112"/>
            <a:ext cx="3029845" cy="22818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Documents and Settings\User\Рабочий стол\english\презентация -лондон\парк6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99949" y="408285"/>
            <a:ext cx="2466975" cy="18478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Documents and Settings\User\Рабочий стол\english\презентация -лондон\парк4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32222" y="2554238"/>
            <a:ext cx="2857500" cy="1600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Documents and Settings\User\Рабочий стол\english\презентация -лондон\парк5.jpe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3" y="4378891"/>
            <a:ext cx="2591666" cy="234002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Documents and Settings\User\Рабочий стол\english\презентация -лондон\парк2.jpe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354211"/>
            <a:ext cx="2428875" cy="18859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Documents and Settings\User\Рабочий стол\english\презентация -лондон\парк.jpe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667" y="2420888"/>
            <a:ext cx="2647950" cy="17335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Documents and Settings\User\Рабочий стол\english\презентация -лондон\риджнт.jpe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71156" y="2420888"/>
            <a:ext cx="2748411" cy="18478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:\Documents and Settings\User\Рабочий стол\english\презентация -лондон\3.jpe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78344" y="4382593"/>
            <a:ext cx="2755602" cy="23363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608387" y="408684"/>
            <a:ext cx="405989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Лондонские парки – </a:t>
            </a:r>
          </a:p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любимое место</a:t>
            </a:r>
          </a:p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отдыха англичан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21137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7326">
        <p14:prism/>
      </p:transition>
    </mc:Choice>
    <mc:Fallback xmlns="">
      <p:transition spd="slow" advTm="1732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1988840"/>
            <a:ext cx="6768752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The end</a:t>
            </a:r>
            <a:endParaRPr lang="ru-RU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6132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1196752"/>
            <a:ext cx="4123358" cy="5242259"/>
          </a:xfrm>
          <a:prstGeom prst="rect">
            <a:avLst/>
          </a:prstGeom>
          <a:ln w="190500" cap="sq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Прямоугольник 8"/>
          <p:cNvSpPr/>
          <p:nvPr/>
        </p:nvSpPr>
        <p:spPr>
          <a:xfrm>
            <a:off x="4427984" y="1916831"/>
            <a:ext cx="4536504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Лондон – столица</a:t>
            </a:r>
          </a:p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Великобритании и</a:t>
            </a:r>
          </a:p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Северной Ирландии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82361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2012">
        <p:dissolve/>
      </p:transition>
    </mc:Choice>
    <mc:Fallback xmlns="">
      <p:transition spd="slow" advTm="2012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9209" y="4437112"/>
            <a:ext cx="2868542" cy="22322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2009" y="2366169"/>
            <a:ext cx="2886211" cy="20162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2780929"/>
            <a:ext cx="5357737" cy="388843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2009" y="27036"/>
            <a:ext cx="2868439" cy="22322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467544" y="918590"/>
            <a:ext cx="521001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Букингемский дворец – </a:t>
            </a:r>
          </a:p>
          <a:p>
            <a:pPr algn="ctr"/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езиденция английской</a:t>
            </a:r>
          </a:p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королевы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64624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234">
        <p:blinds dir="vert"/>
      </p:transition>
    </mc:Choice>
    <mc:Fallback xmlns="">
      <p:transition spd="slow" advTm="4234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14241" y="1955701"/>
            <a:ext cx="3593031" cy="480131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Попав </a:t>
            </a:r>
            <a:r>
              <a:rPr lang="ru-RU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 </a:t>
            </a:r>
            <a:r>
              <a:rPr lang="ru-RU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Трафальгарскую площадь</a:t>
            </a:r>
          </a:p>
          <a:p>
            <a:pPr algn="ctr"/>
            <a:r>
              <a:rPr lang="ru-RU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просто </a:t>
            </a:r>
            <a:r>
              <a:rPr lang="ru-RU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невозможно ощутить одиночество</a:t>
            </a:r>
            <a:r>
              <a:rPr lang="ru-RU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</a:p>
          <a:p>
            <a:pPr algn="ctr"/>
            <a:r>
              <a:rPr lang="ru-RU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Здесь </a:t>
            </a:r>
            <a:r>
              <a:rPr lang="ru-RU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когда-то были королевские конюшни</a:t>
            </a:r>
            <a:r>
              <a:rPr lang="ru-RU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</a:t>
            </a:r>
          </a:p>
          <a:p>
            <a:pPr algn="ctr"/>
            <a:r>
              <a:rPr lang="ru-RU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 </a:t>
            </a:r>
            <a:r>
              <a:rPr lang="ru-RU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сегодня здесь любят бывать все туристы, </a:t>
            </a:r>
            <a:endParaRPr lang="ru-RU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приехавшие </a:t>
            </a:r>
            <a:r>
              <a:rPr lang="ru-RU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Лондон</a:t>
            </a:r>
            <a:r>
              <a:rPr lang="ru-RU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</a:p>
          <a:p>
            <a:pPr algn="ctr"/>
            <a:r>
              <a:rPr lang="ru-RU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Здесь </a:t>
            </a:r>
            <a:r>
              <a:rPr lang="ru-RU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всегда шумно и многолюдно</a:t>
            </a:r>
            <a:r>
              <a:rPr lang="ru-RU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</a:p>
          <a:p>
            <a:pPr algn="ctr"/>
            <a:r>
              <a:rPr lang="ru-RU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Здесь </a:t>
            </a:r>
            <a:r>
              <a:rPr lang="ru-RU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проводятся парады, а лондонцы</a:t>
            </a:r>
            <a:r>
              <a:rPr lang="ru-RU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</a:t>
            </a:r>
          </a:p>
          <a:p>
            <a:pPr algn="ctr"/>
            <a:r>
              <a:rPr lang="ru-RU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сберегая </a:t>
            </a:r>
            <a:r>
              <a:rPr lang="ru-RU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давнюю традицию</a:t>
            </a:r>
            <a:r>
              <a:rPr lang="ru-RU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</a:t>
            </a:r>
          </a:p>
          <a:p>
            <a:pPr algn="ctr"/>
            <a:r>
              <a:rPr lang="ru-RU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приходят </a:t>
            </a:r>
            <a:r>
              <a:rPr lang="ru-RU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 Трафальгарскую </a:t>
            </a:r>
            <a:r>
              <a:rPr lang="ru-RU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площадь</a:t>
            </a:r>
          </a:p>
          <a:p>
            <a:pPr algn="ctr"/>
            <a:r>
              <a:rPr lang="ru-RU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 </a:t>
            </a:r>
            <a:r>
              <a:rPr lang="ru-RU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новогоднюю ночь.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233701" y="70591"/>
            <a:ext cx="581088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Трафальгарская площадь –</a:t>
            </a:r>
          </a:p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главная площадь Лондона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 descr="C:\Documents and Settings\User\Рабочий стол\english\презентация -лондон\траф площадь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513" y="116632"/>
            <a:ext cx="3057187" cy="1714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9" name="Picture 5" descr="C:\Documents and Settings\User\Рабочий стол\english\презентация -лондон\P102049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7944" y="3584396"/>
            <a:ext cx="4532615" cy="31409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024" y="1268499"/>
            <a:ext cx="3384376" cy="21574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76687467"/>
      </p:ext>
    </p:extLst>
  </p:cSld>
  <p:clrMapOvr>
    <a:masterClrMapping/>
  </p:clrMapOvr>
  <p:transition spd="slow" advTm="17616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prstGeom prst="rect">
            <a:avLst/>
          </a:prstGeom>
          <a:ln w="190500" cap="sq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Прямоугольник 5"/>
          <p:cNvSpPr/>
          <p:nvPr/>
        </p:nvSpPr>
        <p:spPr>
          <a:xfrm>
            <a:off x="0" y="4869160"/>
            <a:ext cx="903830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Биг Бен — это самые </a:t>
            </a:r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большие</a:t>
            </a:r>
          </a:p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6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четырехсторонние часы с </a:t>
            </a:r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колоколами</a:t>
            </a:r>
          </a:p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6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 третья по высоте часовая башня в мире.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35565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6701">
        <p14:ripple/>
      </p:transition>
    </mc:Choice>
    <mc:Fallback xmlns="">
      <p:transition spd="slow" advTm="670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34" y="44624"/>
            <a:ext cx="5652120" cy="3948210"/>
          </a:xfrm>
          <a:prstGeom prst="ellipse">
            <a:avLst/>
          </a:prstGeom>
          <a:ln w="63500" cap="rnd">
            <a:solidFill>
              <a:schemeClr val="tx1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275006" y="3608982"/>
            <a:ext cx="5184576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Другая, всемирно </a:t>
            </a:r>
            <a:r>
              <a:rPr lang="ru-RU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известная</a:t>
            </a:r>
          </a:p>
          <a:p>
            <a:pPr algn="ctr"/>
            <a:r>
              <a:rPr lang="ru-RU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достопримечательность</a:t>
            </a:r>
          </a:p>
          <a:p>
            <a:pPr algn="ctr"/>
            <a:r>
              <a:rPr lang="ru-RU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Лондона – крепость-тюрьма Тауэр, была основана в </a:t>
            </a:r>
            <a:r>
              <a:rPr lang="ru-RU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1067 году </a:t>
            </a:r>
            <a:r>
              <a:rPr lang="ru-RU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королем </a:t>
            </a:r>
            <a:endParaRPr lang="ru-RU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Вильгельмом </a:t>
            </a:r>
            <a:r>
              <a:rPr lang="ru-RU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 Завоевателем как крепость</a:t>
            </a:r>
            <a:r>
              <a:rPr lang="ru-RU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</a:t>
            </a:r>
          </a:p>
          <a:p>
            <a:pPr algn="ctr"/>
            <a:r>
              <a:rPr lang="ru-RU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для отражения атак неприятеля</a:t>
            </a:r>
            <a:r>
              <a:rPr lang="ru-RU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</a:p>
          <a:p>
            <a:pPr algn="ctr"/>
            <a:r>
              <a:rPr lang="ru-RU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 протяжении своего существования </a:t>
            </a:r>
            <a:r>
              <a:rPr lang="ru-RU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Тауэру</a:t>
            </a:r>
          </a:p>
          <a:p>
            <a:pPr algn="ctr"/>
            <a:r>
              <a:rPr lang="ru-RU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довелось быть и королевским дворцом, </a:t>
            </a:r>
            <a:endParaRPr lang="ru-RU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 </a:t>
            </a:r>
            <a:r>
              <a:rPr lang="ru-RU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тюрьмой, и, даже, зоопарком</a:t>
            </a:r>
            <a:r>
              <a:rPr lang="ru-RU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</a:p>
          <a:p>
            <a:pPr algn="ctr"/>
            <a:r>
              <a:rPr lang="ru-RU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Сегодня в Тауэре хранятся </a:t>
            </a:r>
            <a:endParaRPr lang="ru-RU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бесценные </a:t>
            </a:r>
            <a:r>
              <a:rPr lang="ru-RU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сокровища британской </a:t>
            </a:r>
            <a:r>
              <a:rPr lang="ru-RU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короны.</a:t>
            </a:r>
            <a:endParaRPr lang="ru-RU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 descr="C:\Documents and Settings\User\Рабочий стол\english\презентация -лондон\Tower_of_London_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2120" y="4214792"/>
            <a:ext cx="3403952" cy="2518437"/>
          </a:xfrm>
          <a:prstGeom prst="roundRect">
            <a:avLst>
              <a:gd name="adj" fmla="val 16667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User\Рабочий стол\english\презентация -лондон\42086__full_news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6658" y="116632"/>
            <a:ext cx="2376264" cy="3747711"/>
          </a:xfrm>
          <a:prstGeom prst="roundRect">
            <a:avLst>
              <a:gd name="adj" fmla="val 16667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8443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Tm="21501">
        <p14:switch dir="r"/>
      </p:transition>
    </mc:Choice>
    <mc:Fallback xmlns="">
      <p:transition spd="slow" advTm="2150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Documents and Settings\User\Рабочий стол\english\презентация -лондон\252_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865112"/>
            <a:ext cx="8096448" cy="49382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  <a:extLst/>
        </p:spPr>
      </p:pic>
      <p:sp>
        <p:nvSpPr>
          <p:cNvPr id="3" name="Прямоугольник 2"/>
          <p:cNvSpPr/>
          <p:nvPr/>
        </p:nvSpPr>
        <p:spPr>
          <a:xfrm>
            <a:off x="411312" y="24805"/>
            <a:ext cx="8352928" cy="26776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Взглянуть на Лондон можно с </a:t>
            </a:r>
            <a:r>
              <a:rPr lang="ru-RU" sz="2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Тауэрского</a:t>
            </a:r>
            <a:r>
              <a:rPr lang="ru-RU" sz="2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моста</a:t>
            </a:r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</a:p>
          <a:p>
            <a:pPr algn="ctr"/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Башни моста имеют подъемные механизмы</a:t>
            </a:r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</a:t>
            </a:r>
          </a:p>
          <a:p>
            <a:pPr algn="ctr"/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которые позволяют поднимать и опускать два его пролета. </a:t>
            </a:r>
            <a:endParaRPr lang="ru-RU" sz="2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Раньше, </a:t>
            </a:r>
            <a:r>
              <a:rPr lang="ru-RU" sz="2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когда большие </a:t>
            </a:r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корабли</a:t>
            </a:r>
          </a:p>
          <a:p>
            <a:pPr algn="ctr"/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проходили по Темзе</a:t>
            </a:r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</a:t>
            </a:r>
          </a:p>
          <a:p>
            <a:pPr algn="ctr"/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его разводили по несколько раз в день.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90655966"/>
      </p:ext>
    </p:extLst>
  </p:cSld>
  <p:clrMapOvr>
    <a:masterClrMapping/>
  </p:clrMapOvr>
  <p:transition spd="slow" advTm="1461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User\Рабочий стол\english\презентация -лондон\колесо обозрения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9" y="85056"/>
            <a:ext cx="5040560" cy="353013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Documents and Settings\User\Рабочий стол\english\презентация -лондон\с птичьего полёта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3693143"/>
            <a:ext cx="4133874" cy="313134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441479" y="137311"/>
            <a:ext cx="3672408" cy="347787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2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Еще </a:t>
            </a:r>
            <a:r>
              <a:rPr lang="ru-RU" sz="2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одна</a:t>
            </a:r>
          </a:p>
          <a:p>
            <a:pPr algn="ctr"/>
            <a:r>
              <a:rPr lang="ru-RU" sz="2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2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достопримечательность Лондона </a:t>
            </a:r>
            <a:endParaRPr lang="ru-RU" sz="22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2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носит название</a:t>
            </a:r>
          </a:p>
          <a:p>
            <a:pPr algn="ctr"/>
            <a:r>
              <a:rPr lang="ru-RU" sz="2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2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«Лондонский глаз». </a:t>
            </a:r>
            <a:endParaRPr lang="ru-RU" sz="22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2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 </a:t>
            </a:r>
            <a:r>
              <a:rPr lang="ru-RU" sz="22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колеса обозрения, </a:t>
            </a:r>
            <a:endParaRPr lang="ru-RU" sz="22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2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самого </a:t>
            </a:r>
            <a:r>
              <a:rPr lang="ru-RU" sz="22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большого в мире</a:t>
            </a:r>
            <a:r>
              <a:rPr lang="ru-RU" sz="2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</a:t>
            </a:r>
          </a:p>
          <a:p>
            <a:pPr algn="ctr"/>
            <a:r>
              <a:rPr lang="ru-RU" sz="2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2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открывается </a:t>
            </a:r>
            <a:r>
              <a:rPr lang="ru-RU" sz="2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неповторимая</a:t>
            </a:r>
          </a:p>
          <a:p>
            <a:pPr algn="ctr"/>
            <a:r>
              <a:rPr lang="ru-RU" sz="2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2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панорама города.</a:t>
            </a:r>
          </a:p>
        </p:txBody>
      </p:sp>
      <p:pic>
        <p:nvPicPr>
          <p:cNvPr id="3076" name="Picture 4" descr="C:\Documents and Settings\User\Рабочий стол\english\презентация -лондон\глаз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3789040"/>
            <a:ext cx="4306078" cy="2880320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22875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9276">
        <p:blinds dir="vert"/>
      </p:transition>
    </mc:Choice>
    <mc:Fallback xmlns="">
      <p:transition spd="slow" advTm="9276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831073773"/>
              </p:ext>
            </p:extLst>
          </p:nvPr>
        </p:nvGraphicFramePr>
        <p:xfrm>
          <a:off x="1547664" y="876350"/>
          <a:ext cx="1685925" cy="2705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7" name="Picture 3" descr="C:\Documents and Settings\User\Рабочий стол\english\презентация -лондон\воробей.jpe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67907" y="3459390"/>
            <a:ext cx="2555776" cy="29712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3">
                <a:lumMod val="50000"/>
              </a:schemeClr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pic>
        <p:nvPicPr>
          <p:cNvPr id="1028" name="Picture 4" descr="C:\Documents and Settings\User\Рабочий стол\english\презентация -лондон\абама.jpe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600" y="3573016"/>
            <a:ext cx="2113160" cy="28576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2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030" name="Picture 6" descr="C:\Documents and Settings\User\Рабочий стол\english\презентация -лондон\паук.jpe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98148" y="263575"/>
            <a:ext cx="2726566" cy="204229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bg2">
                <a:lumMod val="50000"/>
              </a:schemeClr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pic>
        <p:nvPicPr>
          <p:cNvPr id="1032" name="Picture 8" descr="C:\Documents and Settings\User\Рабочий стол\parents in HongKong&amp;Macau\DSC00861.JP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1523" y="4025703"/>
            <a:ext cx="3456384" cy="2592288"/>
          </a:xfrm>
          <a:prstGeom prst="roundRect">
            <a:avLst>
              <a:gd name="adj" fmla="val 11111"/>
            </a:avLst>
          </a:prstGeom>
          <a:ln w="190500" cap="rnd">
            <a:solidFill>
              <a:srgbClr val="D9B551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Documents and Settings\User\Рабочий стол\parents in HongKong&amp;Macau\DSC00855.JPG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2232248" cy="2976331"/>
          </a:xfrm>
          <a:prstGeom prst="ellipse">
            <a:avLst/>
          </a:prstGeom>
          <a:ln w="190500" cap="rnd">
            <a:solidFill>
              <a:schemeClr val="tx2">
                <a:lumMod val="75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3212" y="260648"/>
            <a:ext cx="3735831" cy="24860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tx1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267973" y="2967335"/>
            <a:ext cx="860806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Музей восковых фигур мадам </a:t>
            </a:r>
            <a:r>
              <a:rPr lang="ru-RU" sz="4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Тюссо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40827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10140">
        <p14:ripple/>
      </p:transition>
    </mc:Choice>
    <mc:Fallback xmlns="">
      <p:transition spd="slow" advClick="0" advTm="1014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0.5|0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0.8|0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614</TotalTime>
  <Words>237</Words>
  <Application>Microsoft Office PowerPoint</Application>
  <PresentationFormat>Экран (4:3)</PresentationFormat>
  <Paragraphs>53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63</cp:revision>
  <dcterms:created xsi:type="dcterms:W3CDTF">2013-07-02T08:18:09Z</dcterms:created>
  <dcterms:modified xsi:type="dcterms:W3CDTF">2013-07-05T11:35:19Z</dcterms:modified>
</cp:coreProperties>
</file>