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59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5706-C08A-47A2-92E4-629947581324}" type="datetimeFigureOut">
              <a:rPr lang="ru-RU" smtClean="0"/>
              <a:t>21.03.2011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3F8B1-7268-4D7B-ACE7-649DCAA61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4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78F296-BF9A-4EF3-B26E-93B3638B1EE5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9E4AE7-6F8A-4362-9C2D-A60E226F97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4BEF1A-3D2D-4BE0-8889-4CBE76C391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483419-005B-42FA-8E7B-0A3403A7F8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77A41B-6DB1-4944-AC90-F96A0D2598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F6C47C-17EA-4D01-A811-E03E833DE1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36B16C-B8D3-49D5-B711-E9F95C1816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E0E20A-A8C6-49F0-971A-8F686EE929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92C11-E797-4998-867A-4F0CE25BC3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27615A-EB57-4AC7-BE1F-0040356FDD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5B4B0E-4424-48CE-BC9C-612DFFB9F53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2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2E4CE0-A0E7-4CFC-A9AB-6DB5CDC597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C013D67-29D0-41BA-AB93-2D7E50B37581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1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460128" y="515431"/>
            <a:ext cx="3020698" cy="3914932"/>
            <a:chOff x="304" y="1200"/>
            <a:chExt cx="2096" cy="2887"/>
          </a:xfrm>
        </p:grpSpPr>
        <p:sp>
          <p:nvSpPr>
            <p:cNvPr id="3" name="Freeform 204"/>
            <p:cNvSpPr>
              <a:spLocks/>
            </p:cNvSpPr>
            <p:nvPr/>
          </p:nvSpPr>
          <p:spPr bwMode="auto">
            <a:xfrm>
              <a:off x="1784" y="3136"/>
              <a:ext cx="308" cy="638"/>
            </a:xfrm>
            <a:custGeom>
              <a:avLst/>
              <a:gdLst>
                <a:gd name="T0" fmla="*/ 276 w 276"/>
                <a:gd name="T1" fmla="*/ 618 h 618"/>
                <a:gd name="T2" fmla="*/ 42 w 276"/>
                <a:gd name="T3" fmla="*/ 216 h 618"/>
                <a:gd name="T4" fmla="*/ 0 w 276"/>
                <a:gd name="T5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618">
                  <a:moveTo>
                    <a:pt x="276" y="618"/>
                  </a:moveTo>
                  <a:lnTo>
                    <a:pt x="42" y="216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205"/>
            <p:cNvSpPr>
              <a:spLocks/>
            </p:cNvSpPr>
            <p:nvPr/>
          </p:nvSpPr>
          <p:spPr bwMode="auto">
            <a:xfrm>
              <a:off x="1120" y="2208"/>
              <a:ext cx="1017" cy="832"/>
            </a:xfrm>
            <a:custGeom>
              <a:avLst/>
              <a:gdLst>
                <a:gd name="T0" fmla="*/ 0 w 820"/>
                <a:gd name="T1" fmla="*/ 694 h 694"/>
                <a:gd name="T2" fmla="*/ 0 w 820"/>
                <a:gd name="T3" fmla="*/ 362 h 694"/>
                <a:gd name="T4" fmla="*/ 11 w 820"/>
                <a:gd name="T5" fmla="*/ 330 h 694"/>
                <a:gd name="T6" fmla="*/ 47 w 820"/>
                <a:gd name="T7" fmla="*/ 300 h 694"/>
                <a:gd name="T8" fmla="*/ 371 w 820"/>
                <a:gd name="T9" fmla="*/ 25 h 694"/>
                <a:gd name="T10" fmla="*/ 519 w 820"/>
                <a:gd name="T11" fmla="*/ 0 h 694"/>
                <a:gd name="T12" fmla="*/ 737 w 820"/>
                <a:gd name="T13" fmla="*/ 15 h 694"/>
                <a:gd name="T14" fmla="*/ 781 w 820"/>
                <a:gd name="T15" fmla="*/ 35 h 694"/>
                <a:gd name="T16" fmla="*/ 796 w 820"/>
                <a:gd name="T17" fmla="*/ 62 h 694"/>
                <a:gd name="T18" fmla="*/ 802 w 820"/>
                <a:gd name="T19" fmla="*/ 146 h 694"/>
                <a:gd name="T20" fmla="*/ 820 w 820"/>
                <a:gd name="T21" fmla="*/ 226 h 694"/>
                <a:gd name="T22" fmla="*/ 817 w 820"/>
                <a:gd name="T23" fmla="*/ 516 h 694"/>
                <a:gd name="T24" fmla="*/ 804 w 820"/>
                <a:gd name="T25" fmla="*/ 530 h 694"/>
                <a:gd name="T26" fmla="*/ 794 w 820"/>
                <a:gd name="T27" fmla="*/ 578 h 694"/>
                <a:gd name="T28" fmla="*/ 773 w 820"/>
                <a:gd name="T29" fmla="*/ 602 h 694"/>
                <a:gd name="T30" fmla="*/ 719 w 820"/>
                <a:gd name="T31" fmla="*/ 639 h 694"/>
                <a:gd name="T32" fmla="*/ 540 w 820"/>
                <a:gd name="T33" fmla="*/ 659 h 694"/>
                <a:gd name="T34" fmla="*/ 545 w 820"/>
                <a:gd name="T35" fmla="*/ 533 h 694"/>
                <a:gd name="T36" fmla="*/ 721 w 820"/>
                <a:gd name="T37" fmla="*/ 511 h 694"/>
                <a:gd name="T38" fmla="*/ 716 w 820"/>
                <a:gd name="T39" fmla="*/ 290 h 694"/>
                <a:gd name="T40" fmla="*/ 576 w 820"/>
                <a:gd name="T41" fmla="*/ 503 h 694"/>
                <a:gd name="T42" fmla="*/ 363 w 820"/>
                <a:gd name="T43" fmla="*/ 503 h 694"/>
                <a:gd name="T44" fmla="*/ 379 w 820"/>
                <a:gd name="T45" fmla="*/ 434 h 694"/>
                <a:gd name="T46" fmla="*/ 418 w 820"/>
                <a:gd name="T47" fmla="*/ 402 h 694"/>
                <a:gd name="T48" fmla="*/ 387 w 820"/>
                <a:gd name="T49" fmla="*/ 298 h 694"/>
                <a:gd name="T50" fmla="*/ 336 w 820"/>
                <a:gd name="T51" fmla="*/ 213 h 694"/>
                <a:gd name="T52" fmla="*/ 180 w 820"/>
                <a:gd name="T53" fmla="*/ 321 h 694"/>
                <a:gd name="T54" fmla="*/ 138 w 820"/>
                <a:gd name="T55" fmla="*/ 357 h 694"/>
                <a:gd name="T56" fmla="*/ 117 w 820"/>
                <a:gd name="T57" fmla="*/ 436 h 694"/>
                <a:gd name="T58" fmla="*/ 78 w 820"/>
                <a:gd name="T59" fmla="*/ 659 h 694"/>
                <a:gd name="T60" fmla="*/ 0 w 820"/>
                <a:gd name="T61" fmla="*/ 694 h 694"/>
                <a:gd name="T62" fmla="*/ 0 w 820"/>
                <a:gd name="T63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0" h="694">
                  <a:moveTo>
                    <a:pt x="0" y="694"/>
                  </a:moveTo>
                  <a:lnTo>
                    <a:pt x="0" y="362"/>
                  </a:lnTo>
                  <a:lnTo>
                    <a:pt x="11" y="330"/>
                  </a:lnTo>
                  <a:lnTo>
                    <a:pt x="47" y="300"/>
                  </a:lnTo>
                  <a:lnTo>
                    <a:pt x="371" y="25"/>
                  </a:lnTo>
                  <a:lnTo>
                    <a:pt x="519" y="0"/>
                  </a:lnTo>
                  <a:lnTo>
                    <a:pt x="737" y="15"/>
                  </a:lnTo>
                  <a:lnTo>
                    <a:pt x="781" y="35"/>
                  </a:lnTo>
                  <a:lnTo>
                    <a:pt x="796" y="62"/>
                  </a:lnTo>
                  <a:lnTo>
                    <a:pt x="802" y="146"/>
                  </a:lnTo>
                  <a:lnTo>
                    <a:pt x="820" y="226"/>
                  </a:lnTo>
                  <a:lnTo>
                    <a:pt x="817" y="516"/>
                  </a:lnTo>
                  <a:lnTo>
                    <a:pt x="804" y="530"/>
                  </a:lnTo>
                  <a:lnTo>
                    <a:pt x="794" y="578"/>
                  </a:lnTo>
                  <a:lnTo>
                    <a:pt x="773" y="602"/>
                  </a:lnTo>
                  <a:lnTo>
                    <a:pt x="719" y="639"/>
                  </a:lnTo>
                  <a:lnTo>
                    <a:pt x="540" y="659"/>
                  </a:lnTo>
                  <a:lnTo>
                    <a:pt x="545" y="533"/>
                  </a:lnTo>
                  <a:lnTo>
                    <a:pt x="721" y="511"/>
                  </a:lnTo>
                  <a:lnTo>
                    <a:pt x="716" y="290"/>
                  </a:lnTo>
                  <a:lnTo>
                    <a:pt x="576" y="503"/>
                  </a:lnTo>
                  <a:lnTo>
                    <a:pt x="363" y="503"/>
                  </a:lnTo>
                  <a:lnTo>
                    <a:pt x="379" y="434"/>
                  </a:lnTo>
                  <a:lnTo>
                    <a:pt x="418" y="402"/>
                  </a:lnTo>
                  <a:lnTo>
                    <a:pt x="387" y="298"/>
                  </a:lnTo>
                  <a:lnTo>
                    <a:pt x="336" y="213"/>
                  </a:lnTo>
                  <a:lnTo>
                    <a:pt x="180" y="321"/>
                  </a:lnTo>
                  <a:lnTo>
                    <a:pt x="138" y="357"/>
                  </a:lnTo>
                  <a:lnTo>
                    <a:pt x="117" y="436"/>
                  </a:lnTo>
                  <a:lnTo>
                    <a:pt x="78" y="659"/>
                  </a:lnTo>
                  <a:lnTo>
                    <a:pt x="0" y="694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F79191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206"/>
            <p:cNvSpPr>
              <a:spLocks/>
            </p:cNvSpPr>
            <p:nvPr/>
          </p:nvSpPr>
          <p:spPr bwMode="auto">
            <a:xfrm>
              <a:off x="1587" y="3366"/>
              <a:ext cx="643" cy="621"/>
            </a:xfrm>
            <a:custGeom>
              <a:avLst/>
              <a:gdLst>
                <a:gd name="T0" fmla="*/ 0 w 519"/>
                <a:gd name="T1" fmla="*/ 67 h 518"/>
                <a:gd name="T2" fmla="*/ 68 w 519"/>
                <a:gd name="T3" fmla="*/ 144 h 518"/>
                <a:gd name="T4" fmla="*/ 109 w 519"/>
                <a:gd name="T5" fmla="*/ 156 h 518"/>
                <a:gd name="T6" fmla="*/ 143 w 519"/>
                <a:gd name="T7" fmla="*/ 238 h 518"/>
                <a:gd name="T8" fmla="*/ 174 w 519"/>
                <a:gd name="T9" fmla="*/ 273 h 518"/>
                <a:gd name="T10" fmla="*/ 394 w 519"/>
                <a:gd name="T11" fmla="*/ 431 h 518"/>
                <a:gd name="T12" fmla="*/ 402 w 519"/>
                <a:gd name="T13" fmla="*/ 496 h 518"/>
                <a:gd name="T14" fmla="*/ 519 w 519"/>
                <a:gd name="T15" fmla="*/ 518 h 518"/>
                <a:gd name="T16" fmla="*/ 488 w 519"/>
                <a:gd name="T17" fmla="*/ 446 h 518"/>
                <a:gd name="T18" fmla="*/ 423 w 519"/>
                <a:gd name="T19" fmla="*/ 387 h 518"/>
                <a:gd name="T20" fmla="*/ 314 w 519"/>
                <a:gd name="T21" fmla="*/ 236 h 518"/>
                <a:gd name="T22" fmla="*/ 254 w 519"/>
                <a:gd name="T23" fmla="*/ 156 h 518"/>
                <a:gd name="T24" fmla="*/ 249 w 519"/>
                <a:gd name="T25" fmla="*/ 114 h 518"/>
                <a:gd name="T26" fmla="*/ 215 w 519"/>
                <a:gd name="T27" fmla="*/ 82 h 518"/>
                <a:gd name="T28" fmla="*/ 208 w 519"/>
                <a:gd name="T29" fmla="*/ 0 h 518"/>
                <a:gd name="T30" fmla="*/ 0 w 519"/>
                <a:gd name="T31" fmla="*/ 67 h 518"/>
                <a:gd name="T32" fmla="*/ 0 w 519"/>
                <a:gd name="T33" fmla="*/ 6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9" h="518">
                  <a:moveTo>
                    <a:pt x="0" y="67"/>
                  </a:moveTo>
                  <a:lnTo>
                    <a:pt x="68" y="144"/>
                  </a:lnTo>
                  <a:lnTo>
                    <a:pt x="109" y="156"/>
                  </a:lnTo>
                  <a:lnTo>
                    <a:pt x="143" y="238"/>
                  </a:lnTo>
                  <a:lnTo>
                    <a:pt x="174" y="273"/>
                  </a:lnTo>
                  <a:lnTo>
                    <a:pt x="394" y="431"/>
                  </a:lnTo>
                  <a:lnTo>
                    <a:pt x="402" y="496"/>
                  </a:lnTo>
                  <a:lnTo>
                    <a:pt x="519" y="518"/>
                  </a:lnTo>
                  <a:lnTo>
                    <a:pt x="488" y="446"/>
                  </a:lnTo>
                  <a:lnTo>
                    <a:pt x="423" y="387"/>
                  </a:lnTo>
                  <a:lnTo>
                    <a:pt x="314" y="236"/>
                  </a:lnTo>
                  <a:lnTo>
                    <a:pt x="254" y="156"/>
                  </a:lnTo>
                  <a:lnTo>
                    <a:pt x="249" y="114"/>
                  </a:lnTo>
                  <a:lnTo>
                    <a:pt x="215" y="82"/>
                  </a:lnTo>
                  <a:lnTo>
                    <a:pt x="208" y="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5C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207"/>
            <p:cNvSpPr>
              <a:spLocks/>
            </p:cNvSpPr>
            <p:nvPr/>
          </p:nvSpPr>
          <p:spPr bwMode="auto">
            <a:xfrm>
              <a:off x="1413" y="2826"/>
              <a:ext cx="402" cy="270"/>
            </a:xfrm>
            <a:custGeom>
              <a:avLst/>
              <a:gdLst>
                <a:gd name="T0" fmla="*/ 0 w 324"/>
                <a:gd name="T1" fmla="*/ 101 h 225"/>
                <a:gd name="T2" fmla="*/ 18 w 324"/>
                <a:gd name="T3" fmla="*/ 76 h 225"/>
                <a:gd name="T4" fmla="*/ 117 w 324"/>
                <a:gd name="T5" fmla="*/ 32 h 225"/>
                <a:gd name="T6" fmla="*/ 184 w 324"/>
                <a:gd name="T7" fmla="*/ 0 h 225"/>
                <a:gd name="T8" fmla="*/ 298 w 324"/>
                <a:gd name="T9" fmla="*/ 22 h 225"/>
                <a:gd name="T10" fmla="*/ 324 w 324"/>
                <a:gd name="T11" fmla="*/ 96 h 225"/>
                <a:gd name="T12" fmla="*/ 301 w 324"/>
                <a:gd name="T13" fmla="*/ 158 h 225"/>
                <a:gd name="T14" fmla="*/ 151 w 324"/>
                <a:gd name="T15" fmla="*/ 225 h 225"/>
                <a:gd name="T16" fmla="*/ 135 w 324"/>
                <a:gd name="T17" fmla="*/ 116 h 225"/>
                <a:gd name="T18" fmla="*/ 50 w 324"/>
                <a:gd name="T19" fmla="*/ 153 h 225"/>
                <a:gd name="T20" fmla="*/ 50 w 324"/>
                <a:gd name="T21" fmla="*/ 146 h 225"/>
                <a:gd name="T22" fmla="*/ 91 w 324"/>
                <a:gd name="T23" fmla="*/ 99 h 225"/>
                <a:gd name="T24" fmla="*/ 130 w 324"/>
                <a:gd name="T25" fmla="*/ 76 h 225"/>
                <a:gd name="T26" fmla="*/ 125 w 324"/>
                <a:gd name="T27" fmla="*/ 59 h 225"/>
                <a:gd name="T28" fmla="*/ 5 w 324"/>
                <a:gd name="T29" fmla="*/ 111 h 225"/>
                <a:gd name="T30" fmla="*/ 0 w 324"/>
                <a:gd name="T31" fmla="*/ 101 h 225"/>
                <a:gd name="T32" fmla="*/ 0 w 324"/>
                <a:gd name="T33" fmla="*/ 1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4" h="225">
                  <a:moveTo>
                    <a:pt x="0" y="101"/>
                  </a:moveTo>
                  <a:lnTo>
                    <a:pt x="18" y="76"/>
                  </a:lnTo>
                  <a:lnTo>
                    <a:pt x="117" y="32"/>
                  </a:lnTo>
                  <a:lnTo>
                    <a:pt x="184" y="0"/>
                  </a:lnTo>
                  <a:lnTo>
                    <a:pt x="298" y="22"/>
                  </a:lnTo>
                  <a:lnTo>
                    <a:pt x="324" y="96"/>
                  </a:lnTo>
                  <a:lnTo>
                    <a:pt x="301" y="158"/>
                  </a:lnTo>
                  <a:lnTo>
                    <a:pt x="151" y="225"/>
                  </a:lnTo>
                  <a:lnTo>
                    <a:pt x="135" y="116"/>
                  </a:lnTo>
                  <a:lnTo>
                    <a:pt x="50" y="153"/>
                  </a:lnTo>
                  <a:lnTo>
                    <a:pt x="50" y="146"/>
                  </a:lnTo>
                  <a:lnTo>
                    <a:pt x="91" y="99"/>
                  </a:lnTo>
                  <a:lnTo>
                    <a:pt x="130" y="76"/>
                  </a:lnTo>
                  <a:lnTo>
                    <a:pt x="125" y="59"/>
                  </a:lnTo>
                  <a:lnTo>
                    <a:pt x="5" y="11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5C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08"/>
            <p:cNvSpPr>
              <a:spLocks/>
            </p:cNvSpPr>
            <p:nvPr/>
          </p:nvSpPr>
          <p:spPr bwMode="auto">
            <a:xfrm>
              <a:off x="1060" y="2984"/>
              <a:ext cx="308" cy="243"/>
            </a:xfrm>
            <a:custGeom>
              <a:avLst/>
              <a:gdLst>
                <a:gd name="T0" fmla="*/ 130 w 249"/>
                <a:gd name="T1" fmla="*/ 0 h 203"/>
                <a:gd name="T2" fmla="*/ 132 w 249"/>
                <a:gd name="T3" fmla="*/ 27 h 203"/>
                <a:gd name="T4" fmla="*/ 166 w 249"/>
                <a:gd name="T5" fmla="*/ 54 h 203"/>
                <a:gd name="T6" fmla="*/ 187 w 249"/>
                <a:gd name="T7" fmla="*/ 109 h 203"/>
                <a:gd name="T8" fmla="*/ 249 w 249"/>
                <a:gd name="T9" fmla="*/ 141 h 203"/>
                <a:gd name="T10" fmla="*/ 228 w 249"/>
                <a:gd name="T11" fmla="*/ 161 h 203"/>
                <a:gd name="T12" fmla="*/ 156 w 249"/>
                <a:gd name="T13" fmla="*/ 163 h 203"/>
                <a:gd name="T14" fmla="*/ 117 w 249"/>
                <a:gd name="T15" fmla="*/ 203 h 203"/>
                <a:gd name="T16" fmla="*/ 0 w 249"/>
                <a:gd name="T17" fmla="*/ 148 h 203"/>
                <a:gd name="T18" fmla="*/ 0 w 249"/>
                <a:gd name="T19" fmla="*/ 92 h 203"/>
                <a:gd name="T20" fmla="*/ 130 w 249"/>
                <a:gd name="T21" fmla="*/ 0 h 203"/>
                <a:gd name="T22" fmla="*/ 130 w 249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203">
                  <a:moveTo>
                    <a:pt x="130" y="0"/>
                  </a:moveTo>
                  <a:lnTo>
                    <a:pt x="132" y="27"/>
                  </a:lnTo>
                  <a:lnTo>
                    <a:pt x="166" y="54"/>
                  </a:lnTo>
                  <a:lnTo>
                    <a:pt x="187" y="109"/>
                  </a:lnTo>
                  <a:lnTo>
                    <a:pt x="249" y="141"/>
                  </a:lnTo>
                  <a:lnTo>
                    <a:pt x="228" y="161"/>
                  </a:lnTo>
                  <a:lnTo>
                    <a:pt x="156" y="163"/>
                  </a:lnTo>
                  <a:lnTo>
                    <a:pt x="117" y="203"/>
                  </a:lnTo>
                  <a:lnTo>
                    <a:pt x="0" y="148"/>
                  </a:lnTo>
                  <a:lnTo>
                    <a:pt x="0" y="92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5C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09"/>
            <p:cNvSpPr>
              <a:spLocks/>
            </p:cNvSpPr>
            <p:nvPr/>
          </p:nvSpPr>
          <p:spPr bwMode="auto">
            <a:xfrm>
              <a:off x="1536" y="3372"/>
              <a:ext cx="311" cy="164"/>
            </a:xfrm>
            <a:custGeom>
              <a:avLst/>
              <a:gdLst>
                <a:gd name="T0" fmla="*/ 54 w 251"/>
                <a:gd name="T1" fmla="*/ 75 h 137"/>
                <a:gd name="T2" fmla="*/ 57 w 251"/>
                <a:gd name="T3" fmla="*/ 70 h 137"/>
                <a:gd name="T4" fmla="*/ 65 w 251"/>
                <a:gd name="T5" fmla="*/ 62 h 137"/>
                <a:gd name="T6" fmla="*/ 75 w 251"/>
                <a:gd name="T7" fmla="*/ 57 h 137"/>
                <a:gd name="T8" fmla="*/ 85 w 251"/>
                <a:gd name="T9" fmla="*/ 52 h 137"/>
                <a:gd name="T10" fmla="*/ 96 w 251"/>
                <a:gd name="T11" fmla="*/ 50 h 137"/>
                <a:gd name="T12" fmla="*/ 101 w 251"/>
                <a:gd name="T13" fmla="*/ 47 h 137"/>
                <a:gd name="T14" fmla="*/ 109 w 251"/>
                <a:gd name="T15" fmla="*/ 45 h 137"/>
                <a:gd name="T16" fmla="*/ 119 w 251"/>
                <a:gd name="T17" fmla="*/ 42 h 137"/>
                <a:gd name="T18" fmla="*/ 127 w 251"/>
                <a:gd name="T19" fmla="*/ 42 h 137"/>
                <a:gd name="T20" fmla="*/ 135 w 251"/>
                <a:gd name="T21" fmla="*/ 42 h 137"/>
                <a:gd name="T22" fmla="*/ 142 w 251"/>
                <a:gd name="T23" fmla="*/ 40 h 137"/>
                <a:gd name="T24" fmla="*/ 148 w 251"/>
                <a:gd name="T25" fmla="*/ 42 h 137"/>
                <a:gd name="T26" fmla="*/ 155 w 251"/>
                <a:gd name="T27" fmla="*/ 42 h 137"/>
                <a:gd name="T28" fmla="*/ 166 w 251"/>
                <a:gd name="T29" fmla="*/ 42 h 137"/>
                <a:gd name="T30" fmla="*/ 174 w 251"/>
                <a:gd name="T31" fmla="*/ 47 h 137"/>
                <a:gd name="T32" fmla="*/ 179 w 251"/>
                <a:gd name="T33" fmla="*/ 50 h 137"/>
                <a:gd name="T34" fmla="*/ 184 w 251"/>
                <a:gd name="T35" fmla="*/ 55 h 137"/>
                <a:gd name="T36" fmla="*/ 184 w 251"/>
                <a:gd name="T37" fmla="*/ 55 h 137"/>
                <a:gd name="T38" fmla="*/ 184 w 251"/>
                <a:gd name="T39" fmla="*/ 60 h 137"/>
                <a:gd name="T40" fmla="*/ 181 w 251"/>
                <a:gd name="T41" fmla="*/ 70 h 137"/>
                <a:gd name="T42" fmla="*/ 176 w 251"/>
                <a:gd name="T43" fmla="*/ 77 h 137"/>
                <a:gd name="T44" fmla="*/ 176 w 251"/>
                <a:gd name="T45" fmla="*/ 90 h 137"/>
                <a:gd name="T46" fmla="*/ 176 w 251"/>
                <a:gd name="T47" fmla="*/ 104 h 137"/>
                <a:gd name="T48" fmla="*/ 176 w 251"/>
                <a:gd name="T49" fmla="*/ 117 h 137"/>
                <a:gd name="T50" fmla="*/ 184 w 251"/>
                <a:gd name="T51" fmla="*/ 124 h 137"/>
                <a:gd name="T52" fmla="*/ 192 w 251"/>
                <a:gd name="T53" fmla="*/ 132 h 137"/>
                <a:gd name="T54" fmla="*/ 199 w 251"/>
                <a:gd name="T55" fmla="*/ 137 h 137"/>
                <a:gd name="T56" fmla="*/ 212 w 251"/>
                <a:gd name="T57" fmla="*/ 137 h 137"/>
                <a:gd name="T58" fmla="*/ 220 w 251"/>
                <a:gd name="T59" fmla="*/ 137 h 137"/>
                <a:gd name="T60" fmla="*/ 233 w 251"/>
                <a:gd name="T61" fmla="*/ 134 h 137"/>
                <a:gd name="T62" fmla="*/ 241 w 251"/>
                <a:gd name="T63" fmla="*/ 132 h 137"/>
                <a:gd name="T64" fmla="*/ 249 w 251"/>
                <a:gd name="T65" fmla="*/ 129 h 137"/>
                <a:gd name="T66" fmla="*/ 220 w 251"/>
                <a:gd name="T67" fmla="*/ 102 h 137"/>
                <a:gd name="T68" fmla="*/ 244 w 251"/>
                <a:gd name="T69" fmla="*/ 67 h 137"/>
                <a:gd name="T70" fmla="*/ 0 w 251"/>
                <a:gd name="T71" fmla="*/ 5 h 137"/>
                <a:gd name="T72" fmla="*/ 52 w 251"/>
                <a:gd name="T73" fmla="*/ 7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1" h="137">
                  <a:moveTo>
                    <a:pt x="52" y="75"/>
                  </a:moveTo>
                  <a:lnTo>
                    <a:pt x="54" y="75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62" y="65"/>
                  </a:lnTo>
                  <a:lnTo>
                    <a:pt x="65" y="62"/>
                  </a:lnTo>
                  <a:lnTo>
                    <a:pt x="70" y="62"/>
                  </a:lnTo>
                  <a:lnTo>
                    <a:pt x="75" y="57"/>
                  </a:lnTo>
                  <a:lnTo>
                    <a:pt x="80" y="57"/>
                  </a:lnTo>
                  <a:lnTo>
                    <a:pt x="85" y="52"/>
                  </a:lnTo>
                  <a:lnTo>
                    <a:pt x="93" y="50"/>
                  </a:lnTo>
                  <a:lnTo>
                    <a:pt x="96" y="50"/>
                  </a:lnTo>
                  <a:lnTo>
                    <a:pt x="98" y="47"/>
                  </a:lnTo>
                  <a:lnTo>
                    <a:pt x="101" y="47"/>
                  </a:lnTo>
                  <a:lnTo>
                    <a:pt x="106" y="45"/>
                  </a:lnTo>
                  <a:lnTo>
                    <a:pt x="109" y="45"/>
                  </a:lnTo>
                  <a:lnTo>
                    <a:pt x="114" y="42"/>
                  </a:lnTo>
                  <a:lnTo>
                    <a:pt x="119" y="42"/>
                  </a:lnTo>
                  <a:lnTo>
                    <a:pt x="122" y="42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35" y="42"/>
                  </a:lnTo>
                  <a:lnTo>
                    <a:pt x="137" y="42"/>
                  </a:lnTo>
                  <a:lnTo>
                    <a:pt x="142" y="40"/>
                  </a:lnTo>
                  <a:lnTo>
                    <a:pt x="145" y="40"/>
                  </a:lnTo>
                  <a:lnTo>
                    <a:pt x="148" y="42"/>
                  </a:lnTo>
                  <a:lnTo>
                    <a:pt x="150" y="42"/>
                  </a:lnTo>
                  <a:lnTo>
                    <a:pt x="155" y="42"/>
                  </a:lnTo>
                  <a:lnTo>
                    <a:pt x="163" y="42"/>
                  </a:lnTo>
                  <a:lnTo>
                    <a:pt x="166" y="42"/>
                  </a:lnTo>
                  <a:lnTo>
                    <a:pt x="171" y="45"/>
                  </a:lnTo>
                  <a:lnTo>
                    <a:pt x="174" y="47"/>
                  </a:lnTo>
                  <a:lnTo>
                    <a:pt x="176" y="50"/>
                  </a:lnTo>
                  <a:lnTo>
                    <a:pt x="179" y="50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1" y="62"/>
                  </a:lnTo>
                  <a:lnTo>
                    <a:pt x="181" y="70"/>
                  </a:lnTo>
                  <a:lnTo>
                    <a:pt x="179" y="75"/>
                  </a:lnTo>
                  <a:lnTo>
                    <a:pt x="176" y="77"/>
                  </a:lnTo>
                  <a:lnTo>
                    <a:pt x="176" y="85"/>
                  </a:lnTo>
                  <a:lnTo>
                    <a:pt x="176" y="90"/>
                  </a:lnTo>
                  <a:lnTo>
                    <a:pt x="176" y="97"/>
                  </a:lnTo>
                  <a:lnTo>
                    <a:pt x="176" y="104"/>
                  </a:lnTo>
                  <a:lnTo>
                    <a:pt x="176" y="109"/>
                  </a:lnTo>
                  <a:lnTo>
                    <a:pt x="176" y="117"/>
                  </a:lnTo>
                  <a:lnTo>
                    <a:pt x="181" y="122"/>
                  </a:lnTo>
                  <a:lnTo>
                    <a:pt x="184" y="124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4" y="134"/>
                  </a:lnTo>
                  <a:lnTo>
                    <a:pt x="199" y="137"/>
                  </a:lnTo>
                  <a:lnTo>
                    <a:pt x="205" y="137"/>
                  </a:lnTo>
                  <a:lnTo>
                    <a:pt x="212" y="137"/>
                  </a:lnTo>
                  <a:lnTo>
                    <a:pt x="218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3" y="134"/>
                  </a:lnTo>
                  <a:lnTo>
                    <a:pt x="236" y="132"/>
                  </a:lnTo>
                  <a:lnTo>
                    <a:pt x="241" y="132"/>
                  </a:lnTo>
                  <a:lnTo>
                    <a:pt x="244" y="132"/>
                  </a:lnTo>
                  <a:lnTo>
                    <a:pt x="249" y="129"/>
                  </a:lnTo>
                  <a:lnTo>
                    <a:pt x="251" y="129"/>
                  </a:lnTo>
                  <a:lnTo>
                    <a:pt x="220" y="102"/>
                  </a:lnTo>
                  <a:lnTo>
                    <a:pt x="218" y="85"/>
                  </a:lnTo>
                  <a:lnTo>
                    <a:pt x="244" y="67"/>
                  </a:lnTo>
                  <a:lnTo>
                    <a:pt x="236" y="0"/>
                  </a:lnTo>
                  <a:lnTo>
                    <a:pt x="0" y="5"/>
                  </a:lnTo>
                  <a:lnTo>
                    <a:pt x="52" y="75"/>
                  </a:lnTo>
                  <a:lnTo>
                    <a:pt x="52" y="75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10"/>
            <p:cNvSpPr>
              <a:spLocks/>
            </p:cNvSpPr>
            <p:nvPr/>
          </p:nvSpPr>
          <p:spPr bwMode="auto">
            <a:xfrm>
              <a:off x="1169" y="3450"/>
              <a:ext cx="543" cy="493"/>
            </a:xfrm>
            <a:custGeom>
              <a:avLst/>
              <a:gdLst>
                <a:gd name="T0" fmla="*/ 0 w 438"/>
                <a:gd name="T1" fmla="*/ 304 h 411"/>
                <a:gd name="T2" fmla="*/ 52 w 438"/>
                <a:gd name="T3" fmla="*/ 275 h 411"/>
                <a:gd name="T4" fmla="*/ 107 w 438"/>
                <a:gd name="T5" fmla="*/ 238 h 411"/>
                <a:gd name="T6" fmla="*/ 184 w 438"/>
                <a:gd name="T7" fmla="*/ 136 h 411"/>
                <a:gd name="T8" fmla="*/ 226 w 438"/>
                <a:gd name="T9" fmla="*/ 106 h 411"/>
                <a:gd name="T10" fmla="*/ 291 w 438"/>
                <a:gd name="T11" fmla="*/ 89 h 411"/>
                <a:gd name="T12" fmla="*/ 337 w 438"/>
                <a:gd name="T13" fmla="*/ 0 h 411"/>
                <a:gd name="T14" fmla="*/ 438 w 438"/>
                <a:gd name="T15" fmla="*/ 94 h 411"/>
                <a:gd name="T16" fmla="*/ 402 w 438"/>
                <a:gd name="T17" fmla="*/ 141 h 411"/>
                <a:gd name="T18" fmla="*/ 345 w 438"/>
                <a:gd name="T19" fmla="*/ 176 h 411"/>
                <a:gd name="T20" fmla="*/ 140 w 438"/>
                <a:gd name="T21" fmla="*/ 270 h 411"/>
                <a:gd name="T22" fmla="*/ 18 w 438"/>
                <a:gd name="T23" fmla="*/ 411 h 411"/>
                <a:gd name="T24" fmla="*/ 0 w 438"/>
                <a:gd name="T25" fmla="*/ 304 h 411"/>
                <a:gd name="T26" fmla="*/ 0 w 438"/>
                <a:gd name="T27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8" h="411">
                  <a:moveTo>
                    <a:pt x="0" y="304"/>
                  </a:moveTo>
                  <a:lnTo>
                    <a:pt x="52" y="275"/>
                  </a:lnTo>
                  <a:lnTo>
                    <a:pt x="107" y="238"/>
                  </a:lnTo>
                  <a:lnTo>
                    <a:pt x="184" y="136"/>
                  </a:lnTo>
                  <a:lnTo>
                    <a:pt x="226" y="106"/>
                  </a:lnTo>
                  <a:lnTo>
                    <a:pt x="291" y="89"/>
                  </a:lnTo>
                  <a:lnTo>
                    <a:pt x="337" y="0"/>
                  </a:lnTo>
                  <a:lnTo>
                    <a:pt x="438" y="94"/>
                  </a:lnTo>
                  <a:lnTo>
                    <a:pt x="402" y="141"/>
                  </a:lnTo>
                  <a:lnTo>
                    <a:pt x="345" y="176"/>
                  </a:lnTo>
                  <a:lnTo>
                    <a:pt x="140" y="270"/>
                  </a:lnTo>
                  <a:lnTo>
                    <a:pt x="18" y="411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1570" y="2826"/>
              <a:ext cx="71" cy="35"/>
            </a:xfrm>
            <a:custGeom>
              <a:avLst/>
              <a:gdLst>
                <a:gd name="T0" fmla="*/ 29 w 57"/>
                <a:gd name="T1" fmla="*/ 29 h 29"/>
                <a:gd name="T2" fmla="*/ 57 w 57"/>
                <a:gd name="T3" fmla="*/ 22 h 29"/>
                <a:gd name="T4" fmla="*/ 57 w 57"/>
                <a:gd name="T5" fmla="*/ 9 h 29"/>
                <a:gd name="T6" fmla="*/ 0 w 57"/>
                <a:gd name="T7" fmla="*/ 0 h 29"/>
                <a:gd name="T8" fmla="*/ 0 w 57"/>
                <a:gd name="T9" fmla="*/ 29 h 29"/>
                <a:gd name="T10" fmla="*/ 29 w 57"/>
                <a:gd name="T11" fmla="*/ 29 h 29"/>
                <a:gd name="T12" fmla="*/ 29 w 57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">
                  <a:moveTo>
                    <a:pt x="29" y="29"/>
                  </a:moveTo>
                  <a:lnTo>
                    <a:pt x="57" y="22"/>
                  </a:lnTo>
                  <a:lnTo>
                    <a:pt x="57" y="9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12"/>
            <p:cNvSpPr>
              <a:spLocks/>
            </p:cNvSpPr>
            <p:nvPr/>
          </p:nvSpPr>
          <p:spPr bwMode="auto">
            <a:xfrm>
              <a:off x="1570" y="2951"/>
              <a:ext cx="62" cy="113"/>
            </a:xfrm>
            <a:custGeom>
              <a:avLst/>
              <a:gdLst>
                <a:gd name="T0" fmla="*/ 21 w 50"/>
                <a:gd name="T1" fmla="*/ 0 h 94"/>
                <a:gd name="T2" fmla="*/ 21 w 50"/>
                <a:gd name="T3" fmla="*/ 0 h 94"/>
                <a:gd name="T4" fmla="*/ 21 w 50"/>
                <a:gd name="T5" fmla="*/ 2 h 94"/>
                <a:gd name="T6" fmla="*/ 24 w 50"/>
                <a:gd name="T7" fmla="*/ 7 h 94"/>
                <a:gd name="T8" fmla="*/ 26 w 50"/>
                <a:gd name="T9" fmla="*/ 10 h 94"/>
                <a:gd name="T10" fmla="*/ 26 w 50"/>
                <a:gd name="T11" fmla="*/ 12 h 94"/>
                <a:gd name="T12" fmla="*/ 29 w 50"/>
                <a:gd name="T13" fmla="*/ 19 h 94"/>
                <a:gd name="T14" fmla="*/ 29 w 50"/>
                <a:gd name="T15" fmla="*/ 22 h 94"/>
                <a:gd name="T16" fmla="*/ 34 w 50"/>
                <a:gd name="T17" fmla="*/ 24 h 94"/>
                <a:gd name="T18" fmla="*/ 39 w 50"/>
                <a:gd name="T19" fmla="*/ 27 h 94"/>
                <a:gd name="T20" fmla="*/ 44 w 50"/>
                <a:gd name="T21" fmla="*/ 29 h 94"/>
                <a:gd name="T22" fmla="*/ 47 w 50"/>
                <a:gd name="T23" fmla="*/ 32 h 94"/>
                <a:gd name="T24" fmla="*/ 50 w 50"/>
                <a:gd name="T25" fmla="*/ 32 h 94"/>
                <a:gd name="T26" fmla="*/ 42 w 50"/>
                <a:gd name="T27" fmla="*/ 44 h 94"/>
                <a:gd name="T28" fmla="*/ 29 w 50"/>
                <a:gd name="T29" fmla="*/ 57 h 94"/>
                <a:gd name="T30" fmla="*/ 39 w 50"/>
                <a:gd name="T31" fmla="*/ 89 h 94"/>
                <a:gd name="T32" fmla="*/ 0 w 50"/>
                <a:gd name="T33" fmla="*/ 94 h 94"/>
                <a:gd name="T34" fmla="*/ 8 w 50"/>
                <a:gd name="T35" fmla="*/ 49 h 94"/>
                <a:gd name="T36" fmla="*/ 8 w 50"/>
                <a:gd name="T37" fmla="*/ 12 h 94"/>
                <a:gd name="T38" fmla="*/ 21 w 50"/>
                <a:gd name="T39" fmla="*/ 0 h 94"/>
                <a:gd name="T40" fmla="*/ 21 w 50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94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9" y="19"/>
                  </a:lnTo>
                  <a:lnTo>
                    <a:pt x="29" y="22"/>
                  </a:lnTo>
                  <a:lnTo>
                    <a:pt x="34" y="24"/>
                  </a:lnTo>
                  <a:lnTo>
                    <a:pt x="39" y="27"/>
                  </a:lnTo>
                  <a:lnTo>
                    <a:pt x="44" y="29"/>
                  </a:lnTo>
                  <a:lnTo>
                    <a:pt x="47" y="32"/>
                  </a:lnTo>
                  <a:lnTo>
                    <a:pt x="50" y="32"/>
                  </a:lnTo>
                  <a:lnTo>
                    <a:pt x="42" y="44"/>
                  </a:lnTo>
                  <a:lnTo>
                    <a:pt x="29" y="57"/>
                  </a:lnTo>
                  <a:lnTo>
                    <a:pt x="39" y="89"/>
                  </a:lnTo>
                  <a:lnTo>
                    <a:pt x="0" y="94"/>
                  </a:lnTo>
                  <a:lnTo>
                    <a:pt x="8" y="49"/>
                  </a:lnTo>
                  <a:lnTo>
                    <a:pt x="8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13"/>
            <p:cNvSpPr>
              <a:spLocks/>
            </p:cNvSpPr>
            <p:nvPr/>
          </p:nvSpPr>
          <p:spPr bwMode="auto">
            <a:xfrm>
              <a:off x="1243" y="3132"/>
              <a:ext cx="109" cy="63"/>
            </a:xfrm>
            <a:custGeom>
              <a:avLst/>
              <a:gdLst>
                <a:gd name="T0" fmla="*/ 0 w 88"/>
                <a:gd name="T1" fmla="*/ 0 h 52"/>
                <a:gd name="T2" fmla="*/ 2 w 88"/>
                <a:gd name="T3" fmla="*/ 0 h 52"/>
                <a:gd name="T4" fmla="*/ 2 w 88"/>
                <a:gd name="T5" fmla="*/ 2 h 52"/>
                <a:gd name="T6" fmla="*/ 10 w 88"/>
                <a:gd name="T7" fmla="*/ 5 h 52"/>
                <a:gd name="T8" fmla="*/ 15 w 88"/>
                <a:gd name="T9" fmla="*/ 7 h 52"/>
                <a:gd name="T10" fmla="*/ 18 w 88"/>
                <a:gd name="T11" fmla="*/ 10 h 52"/>
                <a:gd name="T12" fmla="*/ 23 w 88"/>
                <a:gd name="T13" fmla="*/ 12 h 52"/>
                <a:gd name="T14" fmla="*/ 23 w 88"/>
                <a:gd name="T15" fmla="*/ 12 h 52"/>
                <a:gd name="T16" fmla="*/ 28 w 88"/>
                <a:gd name="T17" fmla="*/ 15 h 52"/>
                <a:gd name="T18" fmla="*/ 31 w 88"/>
                <a:gd name="T19" fmla="*/ 15 h 52"/>
                <a:gd name="T20" fmla="*/ 36 w 88"/>
                <a:gd name="T21" fmla="*/ 17 h 52"/>
                <a:gd name="T22" fmla="*/ 39 w 88"/>
                <a:gd name="T23" fmla="*/ 20 h 52"/>
                <a:gd name="T24" fmla="*/ 44 w 88"/>
                <a:gd name="T25" fmla="*/ 20 h 52"/>
                <a:gd name="T26" fmla="*/ 44 w 88"/>
                <a:gd name="T27" fmla="*/ 22 h 52"/>
                <a:gd name="T28" fmla="*/ 49 w 88"/>
                <a:gd name="T29" fmla="*/ 22 h 52"/>
                <a:gd name="T30" fmla="*/ 52 w 88"/>
                <a:gd name="T31" fmla="*/ 22 h 52"/>
                <a:gd name="T32" fmla="*/ 57 w 88"/>
                <a:gd name="T33" fmla="*/ 24 h 52"/>
                <a:gd name="T34" fmla="*/ 59 w 88"/>
                <a:gd name="T35" fmla="*/ 24 h 52"/>
                <a:gd name="T36" fmla="*/ 65 w 88"/>
                <a:gd name="T37" fmla="*/ 24 h 52"/>
                <a:gd name="T38" fmla="*/ 67 w 88"/>
                <a:gd name="T39" fmla="*/ 24 h 52"/>
                <a:gd name="T40" fmla="*/ 72 w 88"/>
                <a:gd name="T41" fmla="*/ 24 h 52"/>
                <a:gd name="T42" fmla="*/ 78 w 88"/>
                <a:gd name="T43" fmla="*/ 24 h 52"/>
                <a:gd name="T44" fmla="*/ 83 w 88"/>
                <a:gd name="T45" fmla="*/ 27 h 52"/>
                <a:gd name="T46" fmla="*/ 85 w 88"/>
                <a:gd name="T47" fmla="*/ 27 h 52"/>
                <a:gd name="T48" fmla="*/ 88 w 88"/>
                <a:gd name="T49" fmla="*/ 27 h 52"/>
                <a:gd name="T50" fmla="*/ 65 w 88"/>
                <a:gd name="T51" fmla="*/ 52 h 52"/>
                <a:gd name="T52" fmla="*/ 0 w 88"/>
                <a:gd name="T53" fmla="*/ 39 h 52"/>
                <a:gd name="T54" fmla="*/ 0 w 88"/>
                <a:gd name="T55" fmla="*/ 0 h 52"/>
                <a:gd name="T56" fmla="*/ 0 w 88"/>
                <a:gd name="T5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5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0" y="5"/>
                  </a:lnTo>
                  <a:lnTo>
                    <a:pt x="15" y="7"/>
                  </a:lnTo>
                  <a:lnTo>
                    <a:pt x="18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8" y="15"/>
                  </a:lnTo>
                  <a:lnTo>
                    <a:pt x="31" y="15"/>
                  </a:lnTo>
                  <a:lnTo>
                    <a:pt x="36" y="17"/>
                  </a:lnTo>
                  <a:lnTo>
                    <a:pt x="39" y="20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3" y="27"/>
                  </a:lnTo>
                  <a:lnTo>
                    <a:pt x="85" y="27"/>
                  </a:lnTo>
                  <a:lnTo>
                    <a:pt x="88" y="27"/>
                  </a:lnTo>
                  <a:lnTo>
                    <a:pt x="65" y="52"/>
                  </a:lnTo>
                  <a:lnTo>
                    <a:pt x="0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14"/>
            <p:cNvSpPr>
              <a:spLocks/>
            </p:cNvSpPr>
            <p:nvPr/>
          </p:nvSpPr>
          <p:spPr bwMode="auto">
            <a:xfrm>
              <a:off x="1037" y="2986"/>
              <a:ext cx="200" cy="267"/>
            </a:xfrm>
            <a:custGeom>
              <a:avLst/>
              <a:gdLst>
                <a:gd name="T0" fmla="*/ 143 w 161"/>
                <a:gd name="T1" fmla="*/ 3 h 223"/>
                <a:gd name="T2" fmla="*/ 140 w 161"/>
                <a:gd name="T3" fmla="*/ 10 h 223"/>
                <a:gd name="T4" fmla="*/ 132 w 161"/>
                <a:gd name="T5" fmla="*/ 23 h 223"/>
                <a:gd name="T6" fmla="*/ 127 w 161"/>
                <a:gd name="T7" fmla="*/ 33 h 223"/>
                <a:gd name="T8" fmla="*/ 119 w 161"/>
                <a:gd name="T9" fmla="*/ 40 h 223"/>
                <a:gd name="T10" fmla="*/ 111 w 161"/>
                <a:gd name="T11" fmla="*/ 42 h 223"/>
                <a:gd name="T12" fmla="*/ 104 w 161"/>
                <a:gd name="T13" fmla="*/ 47 h 223"/>
                <a:gd name="T14" fmla="*/ 91 w 161"/>
                <a:gd name="T15" fmla="*/ 52 h 223"/>
                <a:gd name="T16" fmla="*/ 83 w 161"/>
                <a:gd name="T17" fmla="*/ 57 h 223"/>
                <a:gd name="T18" fmla="*/ 83 w 161"/>
                <a:gd name="T19" fmla="*/ 60 h 223"/>
                <a:gd name="T20" fmla="*/ 80 w 161"/>
                <a:gd name="T21" fmla="*/ 65 h 223"/>
                <a:gd name="T22" fmla="*/ 75 w 161"/>
                <a:gd name="T23" fmla="*/ 70 h 223"/>
                <a:gd name="T24" fmla="*/ 65 w 161"/>
                <a:gd name="T25" fmla="*/ 72 h 223"/>
                <a:gd name="T26" fmla="*/ 57 w 161"/>
                <a:gd name="T27" fmla="*/ 75 h 223"/>
                <a:gd name="T28" fmla="*/ 49 w 161"/>
                <a:gd name="T29" fmla="*/ 80 h 223"/>
                <a:gd name="T30" fmla="*/ 36 w 161"/>
                <a:gd name="T31" fmla="*/ 85 h 223"/>
                <a:gd name="T32" fmla="*/ 28 w 161"/>
                <a:gd name="T33" fmla="*/ 92 h 223"/>
                <a:gd name="T34" fmla="*/ 28 w 161"/>
                <a:gd name="T35" fmla="*/ 99 h 223"/>
                <a:gd name="T36" fmla="*/ 28 w 161"/>
                <a:gd name="T37" fmla="*/ 107 h 223"/>
                <a:gd name="T38" fmla="*/ 26 w 161"/>
                <a:gd name="T39" fmla="*/ 114 h 223"/>
                <a:gd name="T40" fmla="*/ 26 w 161"/>
                <a:gd name="T41" fmla="*/ 122 h 223"/>
                <a:gd name="T42" fmla="*/ 26 w 161"/>
                <a:gd name="T43" fmla="*/ 132 h 223"/>
                <a:gd name="T44" fmla="*/ 26 w 161"/>
                <a:gd name="T45" fmla="*/ 139 h 223"/>
                <a:gd name="T46" fmla="*/ 28 w 161"/>
                <a:gd name="T47" fmla="*/ 146 h 223"/>
                <a:gd name="T48" fmla="*/ 34 w 161"/>
                <a:gd name="T49" fmla="*/ 149 h 223"/>
                <a:gd name="T50" fmla="*/ 41 w 161"/>
                <a:gd name="T51" fmla="*/ 146 h 223"/>
                <a:gd name="T52" fmla="*/ 49 w 161"/>
                <a:gd name="T53" fmla="*/ 142 h 223"/>
                <a:gd name="T54" fmla="*/ 54 w 161"/>
                <a:gd name="T55" fmla="*/ 142 h 223"/>
                <a:gd name="T56" fmla="*/ 54 w 161"/>
                <a:gd name="T57" fmla="*/ 146 h 223"/>
                <a:gd name="T58" fmla="*/ 60 w 161"/>
                <a:gd name="T59" fmla="*/ 154 h 223"/>
                <a:gd name="T60" fmla="*/ 67 w 161"/>
                <a:gd name="T61" fmla="*/ 161 h 223"/>
                <a:gd name="T62" fmla="*/ 75 w 161"/>
                <a:gd name="T63" fmla="*/ 161 h 223"/>
                <a:gd name="T64" fmla="*/ 85 w 161"/>
                <a:gd name="T65" fmla="*/ 161 h 223"/>
                <a:gd name="T66" fmla="*/ 96 w 161"/>
                <a:gd name="T67" fmla="*/ 156 h 223"/>
                <a:gd name="T68" fmla="*/ 104 w 161"/>
                <a:gd name="T69" fmla="*/ 154 h 223"/>
                <a:gd name="T70" fmla="*/ 106 w 161"/>
                <a:gd name="T71" fmla="*/ 154 h 223"/>
                <a:gd name="T72" fmla="*/ 111 w 161"/>
                <a:gd name="T73" fmla="*/ 154 h 223"/>
                <a:gd name="T74" fmla="*/ 124 w 161"/>
                <a:gd name="T75" fmla="*/ 154 h 223"/>
                <a:gd name="T76" fmla="*/ 132 w 161"/>
                <a:gd name="T77" fmla="*/ 156 h 223"/>
                <a:gd name="T78" fmla="*/ 132 w 161"/>
                <a:gd name="T79" fmla="*/ 161 h 223"/>
                <a:gd name="T80" fmla="*/ 132 w 161"/>
                <a:gd name="T81" fmla="*/ 171 h 223"/>
                <a:gd name="T82" fmla="*/ 135 w 161"/>
                <a:gd name="T83" fmla="*/ 181 h 223"/>
                <a:gd name="T84" fmla="*/ 140 w 161"/>
                <a:gd name="T85" fmla="*/ 186 h 223"/>
                <a:gd name="T86" fmla="*/ 145 w 161"/>
                <a:gd name="T87" fmla="*/ 184 h 223"/>
                <a:gd name="T88" fmla="*/ 150 w 161"/>
                <a:gd name="T89" fmla="*/ 181 h 223"/>
                <a:gd name="T90" fmla="*/ 158 w 161"/>
                <a:gd name="T91" fmla="*/ 176 h 223"/>
                <a:gd name="T92" fmla="*/ 155 w 161"/>
                <a:gd name="T93" fmla="*/ 221 h 223"/>
                <a:gd name="T94" fmla="*/ 104 w 161"/>
                <a:gd name="T95" fmla="*/ 181 h 223"/>
                <a:gd name="T96" fmla="*/ 39 w 161"/>
                <a:gd name="T97" fmla="*/ 169 h 223"/>
                <a:gd name="T98" fmla="*/ 0 w 161"/>
                <a:gd name="T99" fmla="*/ 156 h 223"/>
                <a:gd name="T100" fmla="*/ 47 w 161"/>
                <a:gd name="T101" fmla="*/ 60 h 223"/>
                <a:gd name="T102" fmla="*/ 101 w 161"/>
                <a:gd name="T103" fmla="*/ 5 h 223"/>
                <a:gd name="T104" fmla="*/ 145 w 161"/>
                <a:gd name="T10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1" h="223">
                  <a:moveTo>
                    <a:pt x="145" y="0"/>
                  </a:moveTo>
                  <a:lnTo>
                    <a:pt x="143" y="3"/>
                  </a:lnTo>
                  <a:lnTo>
                    <a:pt x="143" y="5"/>
                  </a:lnTo>
                  <a:lnTo>
                    <a:pt x="140" y="10"/>
                  </a:lnTo>
                  <a:lnTo>
                    <a:pt x="137" y="15"/>
                  </a:lnTo>
                  <a:lnTo>
                    <a:pt x="132" y="23"/>
                  </a:lnTo>
                  <a:lnTo>
                    <a:pt x="132" y="28"/>
                  </a:lnTo>
                  <a:lnTo>
                    <a:pt x="127" y="33"/>
                  </a:lnTo>
                  <a:lnTo>
                    <a:pt x="124" y="37"/>
                  </a:lnTo>
                  <a:lnTo>
                    <a:pt x="119" y="40"/>
                  </a:lnTo>
                  <a:lnTo>
                    <a:pt x="117" y="42"/>
                  </a:lnTo>
                  <a:lnTo>
                    <a:pt x="111" y="42"/>
                  </a:lnTo>
                  <a:lnTo>
                    <a:pt x="111" y="45"/>
                  </a:lnTo>
                  <a:lnTo>
                    <a:pt x="104" y="47"/>
                  </a:lnTo>
                  <a:lnTo>
                    <a:pt x="98" y="52"/>
                  </a:lnTo>
                  <a:lnTo>
                    <a:pt x="91" y="52"/>
                  </a:lnTo>
                  <a:lnTo>
                    <a:pt x="85" y="55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60"/>
                  </a:lnTo>
                  <a:lnTo>
                    <a:pt x="83" y="65"/>
                  </a:lnTo>
                  <a:lnTo>
                    <a:pt x="80" y="65"/>
                  </a:lnTo>
                  <a:lnTo>
                    <a:pt x="78" y="67"/>
                  </a:lnTo>
                  <a:lnTo>
                    <a:pt x="75" y="70"/>
                  </a:lnTo>
                  <a:lnTo>
                    <a:pt x="70" y="72"/>
                  </a:lnTo>
                  <a:lnTo>
                    <a:pt x="65" y="72"/>
                  </a:lnTo>
                  <a:lnTo>
                    <a:pt x="62" y="75"/>
                  </a:lnTo>
                  <a:lnTo>
                    <a:pt x="57" y="75"/>
                  </a:lnTo>
                  <a:lnTo>
                    <a:pt x="54" y="77"/>
                  </a:lnTo>
                  <a:lnTo>
                    <a:pt x="49" y="80"/>
                  </a:lnTo>
                  <a:lnTo>
                    <a:pt x="41" y="82"/>
                  </a:lnTo>
                  <a:lnTo>
                    <a:pt x="36" y="85"/>
                  </a:lnTo>
                  <a:lnTo>
                    <a:pt x="34" y="87"/>
                  </a:lnTo>
                  <a:lnTo>
                    <a:pt x="28" y="92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28" y="102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26" y="114"/>
                  </a:lnTo>
                  <a:lnTo>
                    <a:pt x="26" y="119"/>
                  </a:lnTo>
                  <a:lnTo>
                    <a:pt x="26" y="122"/>
                  </a:lnTo>
                  <a:lnTo>
                    <a:pt x="26" y="127"/>
                  </a:lnTo>
                  <a:lnTo>
                    <a:pt x="26" y="132"/>
                  </a:lnTo>
                  <a:lnTo>
                    <a:pt x="26" y="134"/>
                  </a:lnTo>
                  <a:lnTo>
                    <a:pt x="26" y="139"/>
                  </a:lnTo>
                  <a:lnTo>
                    <a:pt x="28" y="142"/>
                  </a:lnTo>
                  <a:lnTo>
                    <a:pt x="28" y="146"/>
                  </a:lnTo>
                  <a:lnTo>
                    <a:pt x="34" y="149"/>
                  </a:lnTo>
                  <a:lnTo>
                    <a:pt x="34" y="149"/>
                  </a:lnTo>
                  <a:lnTo>
                    <a:pt x="39" y="146"/>
                  </a:lnTo>
                  <a:lnTo>
                    <a:pt x="41" y="146"/>
                  </a:lnTo>
                  <a:lnTo>
                    <a:pt x="47" y="146"/>
                  </a:lnTo>
                  <a:lnTo>
                    <a:pt x="49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4"/>
                  </a:lnTo>
                  <a:lnTo>
                    <a:pt x="54" y="146"/>
                  </a:lnTo>
                  <a:lnTo>
                    <a:pt x="57" y="151"/>
                  </a:lnTo>
                  <a:lnTo>
                    <a:pt x="60" y="154"/>
                  </a:lnTo>
                  <a:lnTo>
                    <a:pt x="62" y="159"/>
                  </a:lnTo>
                  <a:lnTo>
                    <a:pt x="67" y="161"/>
                  </a:lnTo>
                  <a:lnTo>
                    <a:pt x="70" y="161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5" y="161"/>
                  </a:lnTo>
                  <a:lnTo>
                    <a:pt x="91" y="159"/>
                  </a:lnTo>
                  <a:lnTo>
                    <a:pt x="96" y="156"/>
                  </a:lnTo>
                  <a:lnTo>
                    <a:pt x="98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09" y="154"/>
                  </a:lnTo>
                  <a:lnTo>
                    <a:pt x="111" y="154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27" y="154"/>
                  </a:lnTo>
                  <a:lnTo>
                    <a:pt x="132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5" y="176"/>
                  </a:lnTo>
                  <a:lnTo>
                    <a:pt x="135" y="181"/>
                  </a:lnTo>
                  <a:lnTo>
                    <a:pt x="137" y="184"/>
                  </a:lnTo>
                  <a:lnTo>
                    <a:pt x="140" y="186"/>
                  </a:lnTo>
                  <a:lnTo>
                    <a:pt x="143" y="186"/>
                  </a:lnTo>
                  <a:lnTo>
                    <a:pt x="145" y="184"/>
                  </a:lnTo>
                  <a:lnTo>
                    <a:pt x="148" y="184"/>
                  </a:lnTo>
                  <a:lnTo>
                    <a:pt x="150" y="181"/>
                  </a:lnTo>
                  <a:lnTo>
                    <a:pt x="155" y="181"/>
                  </a:lnTo>
                  <a:lnTo>
                    <a:pt x="158" y="176"/>
                  </a:lnTo>
                  <a:lnTo>
                    <a:pt x="161" y="174"/>
                  </a:lnTo>
                  <a:lnTo>
                    <a:pt x="155" y="221"/>
                  </a:lnTo>
                  <a:lnTo>
                    <a:pt x="119" y="223"/>
                  </a:lnTo>
                  <a:lnTo>
                    <a:pt x="104" y="181"/>
                  </a:lnTo>
                  <a:lnTo>
                    <a:pt x="60" y="184"/>
                  </a:lnTo>
                  <a:lnTo>
                    <a:pt x="39" y="169"/>
                  </a:lnTo>
                  <a:lnTo>
                    <a:pt x="5" y="174"/>
                  </a:lnTo>
                  <a:lnTo>
                    <a:pt x="0" y="156"/>
                  </a:lnTo>
                  <a:lnTo>
                    <a:pt x="5" y="82"/>
                  </a:lnTo>
                  <a:lnTo>
                    <a:pt x="47" y="60"/>
                  </a:lnTo>
                  <a:lnTo>
                    <a:pt x="70" y="3"/>
                  </a:lnTo>
                  <a:lnTo>
                    <a:pt x="101" y="5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2B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5"/>
            <p:cNvSpPr>
              <a:spLocks/>
            </p:cNvSpPr>
            <p:nvPr/>
          </p:nvSpPr>
          <p:spPr bwMode="auto">
            <a:xfrm>
              <a:off x="1623" y="2871"/>
              <a:ext cx="54" cy="101"/>
            </a:xfrm>
            <a:custGeom>
              <a:avLst/>
              <a:gdLst>
                <a:gd name="T0" fmla="*/ 23 w 44"/>
                <a:gd name="T1" fmla="*/ 5 h 84"/>
                <a:gd name="T2" fmla="*/ 18 w 44"/>
                <a:gd name="T3" fmla="*/ 5 h 84"/>
                <a:gd name="T4" fmla="*/ 15 w 44"/>
                <a:gd name="T5" fmla="*/ 2 h 84"/>
                <a:gd name="T6" fmla="*/ 10 w 44"/>
                <a:gd name="T7" fmla="*/ 2 h 84"/>
                <a:gd name="T8" fmla="*/ 8 w 44"/>
                <a:gd name="T9" fmla="*/ 0 h 84"/>
                <a:gd name="T10" fmla="*/ 2 w 44"/>
                <a:gd name="T11" fmla="*/ 0 h 84"/>
                <a:gd name="T12" fmla="*/ 0 w 44"/>
                <a:gd name="T13" fmla="*/ 0 h 84"/>
                <a:gd name="T14" fmla="*/ 0 w 44"/>
                <a:gd name="T15" fmla="*/ 2 h 84"/>
                <a:gd name="T16" fmla="*/ 0 w 44"/>
                <a:gd name="T17" fmla="*/ 5 h 84"/>
                <a:gd name="T18" fmla="*/ 0 w 44"/>
                <a:gd name="T19" fmla="*/ 7 h 84"/>
                <a:gd name="T20" fmla="*/ 2 w 44"/>
                <a:gd name="T21" fmla="*/ 12 h 84"/>
                <a:gd name="T22" fmla="*/ 5 w 44"/>
                <a:gd name="T23" fmla="*/ 15 h 84"/>
                <a:gd name="T24" fmla="*/ 8 w 44"/>
                <a:gd name="T25" fmla="*/ 20 h 84"/>
                <a:gd name="T26" fmla="*/ 10 w 44"/>
                <a:gd name="T27" fmla="*/ 25 h 84"/>
                <a:gd name="T28" fmla="*/ 15 w 44"/>
                <a:gd name="T29" fmla="*/ 29 h 84"/>
                <a:gd name="T30" fmla="*/ 13 w 44"/>
                <a:gd name="T31" fmla="*/ 34 h 84"/>
                <a:gd name="T32" fmla="*/ 8 w 44"/>
                <a:gd name="T33" fmla="*/ 39 h 84"/>
                <a:gd name="T34" fmla="*/ 8 w 44"/>
                <a:gd name="T35" fmla="*/ 47 h 84"/>
                <a:gd name="T36" fmla="*/ 8 w 44"/>
                <a:gd name="T37" fmla="*/ 52 h 84"/>
                <a:gd name="T38" fmla="*/ 10 w 44"/>
                <a:gd name="T39" fmla="*/ 54 h 84"/>
                <a:gd name="T40" fmla="*/ 13 w 44"/>
                <a:gd name="T41" fmla="*/ 59 h 84"/>
                <a:gd name="T42" fmla="*/ 15 w 44"/>
                <a:gd name="T43" fmla="*/ 64 h 84"/>
                <a:gd name="T44" fmla="*/ 15 w 44"/>
                <a:gd name="T45" fmla="*/ 67 h 84"/>
                <a:gd name="T46" fmla="*/ 21 w 44"/>
                <a:gd name="T47" fmla="*/ 72 h 84"/>
                <a:gd name="T48" fmla="*/ 26 w 44"/>
                <a:gd name="T49" fmla="*/ 77 h 84"/>
                <a:gd name="T50" fmla="*/ 28 w 44"/>
                <a:gd name="T51" fmla="*/ 79 h 84"/>
                <a:gd name="T52" fmla="*/ 31 w 44"/>
                <a:gd name="T53" fmla="*/ 79 h 84"/>
                <a:gd name="T54" fmla="*/ 34 w 44"/>
                <a:gd name="T55" fmla="*/ 81 h 84"/>
                <a:gd name="T56" fmla="*/ 36 w 44"/>
                <a:gd name="T57" fmla="*/ 84 h 84"/>
                <a:gd name="T58" fmla="*/ 36 w 44"/>
                <a:gd name="T59" fmla="*/ 81 h 84"/>
                <a:gd name="T60" fmla="*/ 36 w 44"/>
                <a:gd name="T61" fmla="*/ 79 h 84"/>
                <a:gd name="T62" fmla="*/ 36 w 44"/>
                <a:gd name="T63" fmla="*/ 74 h 84"/>
                <a:gd name="T64" fmla="*/ 39 w 44"/>
                <a:gd name="T65" fmla="*/ 67 h 84"/>
                <a:gd name="T66" fmla="*/ 39 w 44"/>
                <a:gd name="T67" fmla="*/ 64 h 84"/>
                <a:gd name="T68" fmla="*/ 41 w 44"/>
                <a:gd name="T69" fmla="*/ 59 h 84"/>
                <a:gd name="T70" fmla="*/ 41 w 44"/>
                <a:gd name="T71" fmla="*/ 57 h 84"/>
                <a:gd name="T72" fmla="*/ 44 w 44"/>
                <a:gd name="T73" fmla="*/ 54 h 84"/>
                <a:gd name="T74" fmla="*/ 44 w 44"/>
                <a:gd name="T75" fmla="*/ 49 h 84"/>
                <a:gd name="T76" fmla="*/ 44 w 44"/>
                <a:gd name="T77" fmla="*/ 44 h 84"/>
                <a:gd name="T78" fmla="*/ 44 w 44"/>
                <a:gd name="T79" fmla="*/ 42 h 84"/>
                <a:gd name="T80" fmla="*/ 44 w 44"/>
                <a:gd name="T81" fmla="*/ 39 h 84"/>
                <a:gd name="T82" fmla="*/ 44 w 44"/>
                <a:gd name="T83" fmla="*/ 37 h 84"/>
                <a:gd name="T84" fmla="*/ 44 w 44"/>
                <a:gd name="T85" fmla="*/ 32 h 84"/>
                <a:gd name="T86" fmla="*/ 39 w 44"/>
                <a:gd name="T87" fmla="*/ 27 h 84"/>
                <a:gd name="T88" fmla="*/ 36 w 44"/>
                <a:gd name="T89" fmla="*/ 20 h 84"/>
                <a:gd name="T90" fmla="*/ 34 w 44"/>
                <a:gd name="T91" fmla="*/ 17 h 84"/>
                <a:gd name="T92" fmla="*/ 31 w 44"/>
                <a:gd name="T93" fmla="*/ 12 h 84"/>
                <a:gd name="T94" fmla="*/ 31 w 44"/>
                <a:gd name="T95" fmla="*/ 12 h 84"/>
                <a:gd name="T96" fmla="*/ 28 w 44"/>
                <a:gd name="T97" fmla="*/ 10 h 84"/>
                <a:gd name="T98" fmla="*/ 23 w 44"/>
                <a:gd name="T99" fmla="*/ 5 h 84"/>
                <a:gd name="T100" fmla="*/ 23 w 44"/>
                <a:gd name="T101" fmla="*/ 5 h 84"/>
                <a:gd name="T102" fmla="*/ 23 w 44"/>
                <a:gd name="T103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84">
                  <a:moveTo>
                    <a:pt x="23" y="5"/>
                  </a:moveTo>
                  <a:lnTo>
                    <a:pt x="18" y="5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8" y="20"/>
                  </a:lnTo>
                  <a:lnTo>
                    <a:pt x="10" y="25"/>
                  </a:lnTo>
                  <a:lnTo>
                    <a:pt x="15" y="29"/>
                  </a:lnTo>
                  <a:lnTo>
                    <a:pt x="13" y="34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3" y="59"/>
                  </a:lnTo>
                  <a:lnTo>
                    <a:pt x="15" y="64"/>
                  </a:lnTo>
                  <a:lnTo>
                    <a:pt x="15" y="67"/>
                  </a:lnTo>
                  <a:lnTo>
                    <a:pt x="21" y="72"/>
                  </a:lnTo>
                  <a:lnTo>
                    <a:pt x="26" y="77"/>
                  </a:lnTo>
                  <a:lnTo>
                    <a:pt x="28" y="79"/>
                  </a:lnTo>
                  <a:lnTo>
                    <a:pt x="31" y="79"/>
                  </a:lnTo>
                  <a:lnTo>
                    <a:pt x="34" y="81"/>
                  </a:lnTo>
                  <a:lnTo>
                    <a:pt x="36" y="84"/>
                  </a:lnTo>
                  <a:lnTo>
                    <a:pt x="36" y="81"/>
                  </a:lnTo>
                  <a:lnTo>
                    <a:pt x="36" y="79"/>
                  </a:lnTo>
                  <a:lnTo>
                    <a:pt x="36" y="74"/>
                  </a:lnTo>
                  <a:lnTo>
                    <a:pt x="39" y="67"/>
                  </a:lnTo>
                  <a:lnTo>
                    <a:pt x="39" y="64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4" y="54"/>
                  </a:lnTo>
                  <a:lnTo>
                    <a:pt x="44" y="49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39"/>
                  </a:lnTo>
                  <a:lnTo>
                    <a:pt x="44" y="37"/>
                  </a:lnTo>
                  <a:lnTo>
                    <a:pt x="44" y="32"/>
                  </a:lnTo>
                  <a:lnTo>
                    <a:pt x="39" y="27"/>
                  </a:lnTo>
                  <a:lnTo>
                    <a:pt x="36" y="20"/>
                  </a:lnTo>
                  <a:lnTo>
                    <a:pt x="34" y="17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6"/>
            <p:cNvSpPr>
              <a:spLocks/>
            </p:cNvSpPr>
            <p:nvPr/>
          </p:nvSpPr>
          <p:spPr bwMode="auto">
            <a:xfrm>
              <a:off x="1215" y="3046"/>
              <a:ext cx="40" cy="50"/>
            </a:xfrm>
            <a:custGeom>
              <a:avLst/>
              <a:gdLst>
                <a:gd name="T0" fmla="*/ 12 w 33"/>
                <a:gd name="T1" fmla="*/ 2 h 42"/>
                <a:gd name="T2" fmla="*/ 5 w 33"/>
                <a:gd name="T3" fmla="*/ 2 h 42"/>
                <a:gd name="T4" fmla="*/ 2 w 33"/>
                <a:gd name="T5" fmla="*/ 5 h 42"/>
                <a:gd name="T6" fmla="*/ 0 w 33"/>
                <a:gd name="T7" fmla="*/ 5 h 42"/>
                <a:gd name="T8" fmla="*/ 2 w 33"/>
                <a:gd name="T9" fmla="*/ 10 h 42"/>
                <a:gd name="T10" fmla="*/ 2 w 33"/>
                <a:gd name="T11" fmla="*/ 12 h 42"/>
                <a:gd name="T12" fmla="*/ 5 w 33"/>
                <a:gd name="T13" fmla="*/ 15 h 42"/>
                <a:gd name="T14" fmla="*/ 7 w 33"/>
                <a:gd name="T15" fmla="*/ 20 h 42"/>
                <a:gd name="T16" fmla="*/ 12 w 33"/>
                <a:gd name="T17" fmla="*/ 25 h 42"/>
                <a:gd name="T18" fmla="*/ 18 w 33"/>
                <a:gd name="T19" fmla="*/ 30 h 42"/>
                <a:gd name="T20" fmla="*/ 23 w 33"/>
                <a:gd name="T21" fmla="*/ 37 h 42"/>
                <a:gd name="T22" fmla="*/ 25 w 33"/>
                <a:gd name="T23" fmla="*/ 40 h 42"/>
                <a:gd name="T24" fmla="*/ 31 w 33"/>
                <a:gd name="T25" fmla="*/ 42 h 42"/>
                <a:gd name="T26" fmla="*/ 33 w 33"/>
                <a:gd name="T27" fmla="*/ 42 h 42"/>
                <a:gd name="T28" fmla="*/ 33 w 33"/>
                <a:gd name="T29" fmla="*/ 40 h 42"/>
                <a:gd name="T30" fmla="*/ 33 w 33"/>
                <a:gd name="T31" fmla="*/ 37 h 42"/>
                <a:gd name="T32" fmla="*/ 33 w 33"/>
                <a:gd name="T33" fmla="*/ 35 h 42"/>
                <a:gd name="T34" fmla="*/ 33 w 33"/>
                <a:gd name="T35" fmla="*/ 30 h 42"/>
                <a:gd name="T36" fmla="*/ 33 w 33"/>
                <a:gd name="T37" fmla="*/ 27 h 42"/>
                <a:gd name="T38" fmla="*/ 31 w 33"/>
                <a:gd name="T39" fmla="*/ 22 h 42"/>
                <a:gd name="T40" fmla="*/ 28 w 33"/>
                <a:gd name="T41" fmla="*/ 20 h 42"/>
                <a:gd name="T42" fmla="*/ 28 w 33"/>
                <a:gd name="T43" fmla="*/ 15 h 42"/>
                <a:gd name="T44" fmla="*/ 25 w 33"/>
                <a:gd name="T45" fmla="*/ 15 h 42"/>
                <a:gd name="T46" fmla="*/ 23 w 33"/>
                <a:gd name="T47" fmla="*/ 7 h 42"/>
                <a:gd name="T48" fmla="*/ 18 w 33"/>
                <a:gd name="T49" fmla="*/ 2 h 42"/>
                <a:gd name="T50" fmla="*/ 15 w 33"/>
                <a:gd name="T51" fmla="*/ 0 h 42"/>
                <a:gd name="T52" fmla="*/ 12 w 33"/>
                <a:gd name="T53" fmla="*/ 2 h 42"/>
                <a:gd name="T54" fmla="*/ 12 w 33"/>
                <a:gd name="T5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42">
                  <a:moveTo>
                    <a:pt x="12" y="2"/>
                  </a:moveTo>
                  <a:lnTo>
                    <a:pt x="5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5"/>
                  </a:lnTo>
                  <a:lnTo>
                    <a:pt x="7" y="20"/>
                  </a:lnTo>
                  <a:lnTo>
                    <a:pt x="12" y="25"/>
                  </a:lnTo>
                  <a:lnTo>
                    <a:pt x="18" y="30"/>
                  </a:lnTo>
                  <a:lnTo>
                    <a:pt x="23" y="37"/>
                  </a:lnTo>
                  <a:lnTo>
                    <a:pt x="25" y="40"/>
                  </a:lnTo>
                  <a:lnTo>
                    <a:pt x="31" y="42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7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1" y="22"/>
                  </a:lnTo>
                  <a:lnTo>
                    <a:pt x="28" y="20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23" y="7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217"/>
            <p:cNvSpPr>
              <a:spLocks/>
            </p:cNvSpPr>
            <p:nvPr/>
          </p:nvSpPr>
          <p:spPr bwMode="auto">
            <a:xfrm>
              <a:off x="1835" y="3488"/>
              <a:ext cx="42" cy="33"/>
            </a:xfrm>
            <a:custGeom>
              <a:avLst/>
              <a:gdLst>
                <a:gd name="T0" fmla="*/ 13 w 34"/>
                <a:gd name="T1" fmla="*/ 0 h 27"/>
                <a:gd name="T2" fmla="*/ 13 w 34"/>
                <a:gd name="T3" fmla="*/ 0 h 27"/>
                <a:gd name="T4" fmla="*/ 10 w 34"/>
                <a:gd name="T5" fmla="*/ 0 h 27"/>
                <a:gd name="T6" fmla="*/ 8 w 34"/>
                <a:gd name="T7" fmla="*/ 2 h 27"/>
                <a:gd name="T8" fmla="*/ 5 w 34"/>
                <a:gd name="T9" fmla="*/ 5 h 27"/>
                <a:gd name="T10" fmla="*/ 0 w 34"/>
                <a:gd name="T11" fmla="*/ 7 h 27"/>
                <a:gd name="T12" fmla="*/ 0 w 34"/>
                <a:gd name="T13" fmla="*/ 7 h 27"/>
                <a:gd name="T14" fmla="*/ 0 w 34"/>
                <a:gd name="T15" fmla="*/ 12 h 27"/>
                <a:gd name="T16" fmla="*/ 3 w 34"/>
                <a:gd name="T17" fmla="*/ 15 h 27"/>
                <a:gd name="T18" fmla="*/ 8 w 34"/>
                <a:gd name="T19" fmla="*/ 17 h 27"/>
                <a:gd name="T20" fmla="*/ 13 w 34"/>
                <a:gd name="T21" fmla="*/ 20 h 27"/>
                <a:gd name="T22" fmla="*/ 15 w 34"/>
                <a:gd name="T23" fmla="*/ 22 h 27"/>
                <a:gd name="T24" fmla="*/ 21 w 34"/>
                <a:gd name="T25" fmla="*/ 27 h 27"/>
                <a:gd name="T26" fmla="*/ 26 w 34"/>
                <a:gd name="T27" fmla="*/ 27 h 27"/>
                <a:gd name="T28" fmla="*/ 28 w 34"/>
                <a:gd name="T29" fmla="*/ 27 h 27"/>
                <a:gd name="T30" fmla="*/ 34 w 34"/>
                <a:gd name="T31" fmla="*/ 27 h 27"/>
                <a:gd name="T32" fmla="*/ 34 w 34"/>
                <a:gd name="T33" fmla="*/ 25 h 27"/>
                <a:gd name="T34" fmla="*/ 34 w 34"/>
                <a:gd name="T35" fmla="*/ 20 h 27"/>
                <a:gd name="T36" fmla="*/ 34 w 34"/>
                <a:gd name="T37" fmla="*/ 15 h 27"/>
                <a:gd name="T38" fmla="*/ 28 w 34"/>
                <a:gd name="T39" fmla="*/ 12 h 27"/>
                <a:gd name="T40" fmla="*/ 28 w 34"/>
                <a:gd name="T41" fmla="*/ 7 h 27"/>
                <a:gd name="T42" fmla="*/ 23 w 34"/>
                <a:gd name="T43" fmla="*/ 5 h 27"/>
                <a:gd name="T44" fmla="*/ 21 w 34"/>
                <a:gd name="T45" fmla="*/ 2 h 27"/>
                <a:gd name="T46" fmla="*/ 15 w 34"/>
                <a:gd name="T47" fmla="*/ 0 h 27"/>
                <a:gd name="T48" fmla="*/ 13 w 34"/>
                <a:gd name="T49" fmla="*/ 0 h 27"/>
                <a:gd name="T50" fmla="*/ 13 w 34"/>
                <a:gd name="T5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7">
                  <a:moveTo>
                    <a:pt x="13" y="0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7"/>
                  </a:lnTo>
                  <a:lnTo>
                    <a:pt x="13" y="20"/>
                  </a:lnTo>
                  <a:lnTo>
                    <a:pt x="15" y="22"/>
                  </a:lnTo>
                  <a:lnTo>
                    <a:pt x="21" y="27"/>
                  </a:lnTo>
                  <a:lnTo>
                    <a:pt x="26" y="27"/>
                  </a:lnTo>
                  <a:lnTo>
                    <a:pt x="28" y="27"/>
                  </a:lnTo>
                  <a:lnTo>
                    <a:pt x="34" y="27"/>
                  </a:lnTo>
                  <a:lnTo>
                    <a:pt x="34" y="25"/>
                  </a:lnTo>
                  <a:lnTo>
                    <a:pt x="34" y="20"/>
                  </a:lnTo>
                  <a:lnTo>
                    <a:pt x="34" y="15"/>
                  </a:lnTo>
                  <a:lnTo>
                    <a:pt x="28" y="12"/>
                  </a:lnTo>
                  <a:lnTo>
                    <a:pt x="28" y="7"/>
                  </a:lnTo>
                  <a:lnTo>
                    <a:pt x="23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218"/>
            <p:cNvSpPr>
              <a:spLocks/>
            </p:cNvSpPr>
            <p:nvPr/>
          </p:nvSpPr>
          <p:spPr bwMode="auto">
            <a:xfrm>
              <a:off x="1861" y="3577"/>
              <a:ext cx="238" cy="277"/>
            </a:xfrm>
            <a:custGeom>
              <a:avLst/>
              <a:gdLst>
                <a:gd name="T0" fmla="*/ 18 w 192"/>
                <a:gd name="T1" fmla="*/ 0 h 231"/>
                <a:gd name="T2" fmla="*/ 10 w 192"/>
                <a:gd name="T3" fmla="*/ 5 h 231"/>
                <a:gd name="T4" fmla="*/ 2 w 192"/>
                <a:gd name="T5" fmla="*/ 8 h 231"/>
                <a:gd name="T6" fmla="*/ 0 w 192"/>
                <a:gd name="T7" fmla="*/ 15 h 231"/>
                <a:gd name="T8" fmla="*/ 2 w 192"/>
                <a:gd name="T9" fmla="*/ 20 h 231"/>
                <a:gd name="T10" fmla="*/ 7 w 192"/>
                <a:gd name="T11" fmla="*/ 25 h 231"/>
                <a:gd name="T12" fmla="*/ 15 w 192"/>
                <a:gd name="T13" fmla="*/ 35 h 231"/>
                <a:gd name="T14" fmla="*/ 26 w 192"/>
                <a:gd name="T15" fmla="*/ 47 h 231"/>
                <a:gd name="T16" fmla="*/ 31 w 192"/>
                <a:gd name="T17" fmla="*/ 55 h 231"/>
                <a:gd name="T18" fmla="*/ 39 w 192"/>
                <a:gd name="T19" fmla="*/ 62 h 231"/>
                <a:gd name="T20" fmla="*/ 46 w 192"/>
                <a:gd name="T21" fmla="*/ 70 h 231"/>
                <a:gd name="T22" fmla="*/ 54 w 192"/>
                <a:gd name="T23" fmla="*/ 80 h 231"/>
                <a:gd name="T24" fmla="*/ 62 w 192"/>
                <a:gd name="T25" fmla="*/ 89 h 231"/>
                <a:gd name="T26" fmla="*/ 70 w 192"/>
                <a:gd name="T27" fmla="*/ 99 h 231"/>
                <a:gd name="T28" fmla="*/ 77 w 192"/>
                <a:gd name="T29" fmla="*/ 109 h 231"/>
                <a:gd name="T30" fmla="*/ 88 w 192"/>
                <a:gd name="T31" fmla="*/ 119 h 231"/>
                <a:gd name="T32" fmla="*/ 98 w 192"/>
                <a:gd name="T33" fmla="*/ 129 h 231"/>
                <a:gd name="T34" fmla="*/ 106 w 192"/>
                <a:gd name="T35" fmla="*/ 139 h 231"/>
                <a:gd name="T36" fmla="*/ 116 w 192"/>
                <a:gd name="T37" fmla="*/ 149 h 231"/>
                <a:gd name="T38" fmla="*/ 124 w 192"/>
                <a:gd name="T39" fmla="*/ 159 h 231"/>
                <a:gd name="T40" fmla="*/ 135 w 192"/>
                <a:gd name="T41" fmla="*/ 169 h 231"/>
                <a:gd name="T42" fmla="*/ 142 w 192"/>
                <a:gd name="T43" fmla="*/ 176 h 231"/>
                <a:gd name="T44" fmla="*/ 147 w 192"/>
                <a:gd name="T45" fmla="*/ 186 h 231"/>
                <a:gd name="T46" fmla="*/ 155 w 192"/>
                <a:gd name="T47" fmla="*/ 194 h 231"/>
                <a:gd name="T48" fmla="*/ 163 w 192"/>
                <a:gd name="T49" fmla="*/ 203 h 231"/>
                <a:gd name="T50" fmla="*/ 173 w 192"/>
                <a:gd name="T51" fmla="*/ 211 h 231"/>
                <a:gd name="T52" fmla="*/ 184 w 192"/>
                <a:gd name="T53" fmla="*/ 223 h 231"/>
                <a:gd name="T54" fmla="*/ 192 w 192"/>
                <a:gd name="T55" fmla="*/ 231 h 231"/>
                <a:gd name="T56" fmla="*/ 189 w 192"/>
                <a:gd name="T57" fmla="*/ 226 h 231"/>
                <a:gd name="T58" fmla="*/ 184 w 192"/>
                <a:gd name="T59" fmla="*/ 218 h 231"/>
                <a:gd name="T60" fmla="*/ 176 w 192"/>
                <a:gd name="T61" fmla="*/ 211 h 231"/>
                <a:gd name="T62" fmla="*/ 173 w 192"/>
                <a:gd name="T63" fmla="*/ 203 h 231"/>
                <a:gd name="T64" fmla="*/ 168 w 192"/>
                <a:gd name="T65" fmla="*/ 196 h 231"/>
                <a:gd name="T66" fmla="*/ 163 w 192"/>
                <a:gd name="T67" fmla="*/ 189 h 231"/>
                <a:gd name="T68" fmla="*/ 158 w 192"/>
                <a:gd name="T69" fmla="*/ 179 h 231"/>
                <a:gd name="T70" fmla="*/ 150 w 192"/>
                <a:gd name="T71" fmla="*/ 171 h 231"/>
                <a:gd name="T72" fmla="*/ 145 w 192"/>
                <a:gd name="T73" fmla="*/ 159 h 231"/>
                <a:gd name="T74" fmla="*/ 140 w 192"/>
                <a:gd name="T75" fmla="*/ 149 h 231"/>
                <a:gd name="T76" fmla="*/ 132 w 192"/>
                <a:gd name="T77" fmla="*/ 141 h 231"/>
                <a:gd name="T78" fmla="*/ 124 w 192"/>
                <a:gd name="T79" fmla="*/ 129 h 231"/>
                <a:gd name="T80" fmla="*/ 119 w 192"/>
                <a:gd name="T81" fmla="*/ 119 h 231"/>
                <a:gd name="T82" fmla="*/ 111 w 192"/>
                <a:gd name="T83" fmla="*/ 109 h 231"/>
                <a:gd name="T84" fmla="*/ 103 w 192"/>
                <a:gd name="T85" fmla="*/ 99 h 231"/>
                <a:gd name="T86" fmla="*/ 96 w 192"/>
                <a:gd name="T87" fmla="*/ 89 h 231"/>
                <a:gd name="T88" fmla="*/ 88 w 192"/>
                <a:gd name="T89" fmla="*/ 77 h 231"/>
                <a:gd name="T90" fmla="*/ 83 w 192"/>
                <a:gd name="T91" fmla="*/ 70 h 231"/>
                <a:gd name="T92" fmla="*/ 75 w 192"/>
                <a:gd name="T93" fmla="*/ 57 h 231"/>
                <a:gd name="T94" fmla="*/ 67 w 192"/>
                <a:gd name="T95" fmla="*/ 50 h 231"/>
                <a:gd name="T96" fmla="*/ 62 w 192"/>
                <a:gd name="T97" fmla="*/ 42 h 231"/>
                <a:gd name="T98" fmla="*/ 57 w 192"/>
                <a:gd name="T99" fmla="*/ 35 h 231"/>
                <a:gd name="T100" fmla="*/ 49 w 192"/>
                <a:gd name="T101" fmla="*/ 28 h 231"/>
                <a:gd name="T102" fmla="*/ 44 w 192"/>
                <a:gd name="T103" fmla="*/ 20 h 231"/>
                <a:gd name="T104" fmla="*/ 36 w 192"/>
                <a:gd name="T105" fmla="*/ 10 h 231"/>
                <a:gd name="T106" fmla="*/ 28 w 192"/>
                <a:gd name="T107" fmla="*/ 3 h 231"/>
                <a:gd name="T108" fmla="*/ 23 w 192"/>
                <a:gd name="T109" fmla="*/ 0 h 231"/>
                <a:gd name="T110" fmla="*/ 23 w 192"/>
                <a:gd name="T1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" h="231">
                  <a:moveTo>
                    <a:pt x="23" y="0"/>
                  </a:moveTo>
                  <a:lnTo>
                    <a:pt x="18" y="0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0"/>
                  </a:lnTo>
                  <a:lnTo>
                    <a:pt x="7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28" y="50"/>
                  </a:lnTo>
                  <a:lnTo>
                    <a:pt x="31" y="55"/>
                  </a:lnTo>
                  <a:lnTo>
                    <a:pt x="36" y="57"/>
                  </a:lnTo>
                  <a:lnTo>
                    <a:pt x="39" y="62"/>
                  </a:lnTo>
                  <a:lnTo>
                    <a:pt x="41" y="65"/>
                  </a:lnTo>
                  <a:lnTo>
                    <a:pt x="46" y="70"/>
                  </a:lnTo>
                  <a:lnTo>
                    <a:pt x="49" y="75"/>
                  </a:lnTo>
                  <a:lnTo>
                    <a:pt x="54" y="80"/>
                  </a:lnTo>
                  <a:lnTo>
                    <a:pt x="57" y="82"/>
                  </a:lnTo>
                  <a:lnTo>
                    <a:pt x="62" y="89"/>
                  </a:lnTo>
                  <a:lnTo>
                    <a:pt x="67" y="94"/>
                  </a:lnTo>
                  <a:lnTo>
                    <a:pt x="70" y="99"/>
                  </a:lnTo>
                  <a:lnTo>
                    <a:pt x="75" y="102"/>
                  </a:lnTo>
                  <a:lnTo>
                    <a:pt x="77" y="109"/>
                  </a:lnTo>
                  <a:lnTo>
                    <a:pt x="85" y="114"/>
                  </a:lnTo>
                  <a:lnTo>
                    <a:pt x="88" y="119"/>
                  </a:lnTo>
                  <a:lnTo>
                    <a:pt x="93" y="124"/>
                  </a:lnTo>
                  <a:lnTo>
                    <a:pt x="98" y="129"/>
                  </a:lnTo>
                  <a:lnTo>
                    <a:pt x="103" y="137"/>
                  </a:lnTo>
                  <a:lnTo>
                    <a:pt x="106" y="139"/>
                  </a:lnTo>
                  <a:lnTo>
                    <a:pt x="114" y="144"/>
                  </a:lnTo>
                  <a:lnTo>
                    <a:pt x="116" y="149"/>
                  </a:lnTo>
                  <a:lnTo>
                    <a:pt x="119" y="154"/>
                  </a:lnTo>
                  <a:lnTo>
                    <a:pt x="124" y="159"/>
                  </a:lnTo>
                  <a:lnTo>
                    <a:pt x="127" y="164"/>
                  </a:lnTo>
                  <a:lnTo>
                    <a:pt x="135" y="169"/>
                  </a:lnTo>
                  <a:lnTo>
                    <a:pt x="137" y="174"/>
                  </a:lnTo>
                  <a:lnTo>
                    <a:pt x="142" y="176"/>
                  </a:lnTo>
                  <a:lnTo>
                    <a:pt x="145" y="181"/>
                  </a:lnTo>
                  <a:lnTo>
                    <a:pt x="147" y="186"/>
                  </a:lnTo>
                  <a:lnTo>
                    <a:pt x="153" y="191"/>
                  </a:lnTo>
                  <a:lnTo>
                    <a:pt x="155" y="194"/>
                  </a:lnTo>
                  <a:lnTo>
                    <a:pt x="160" y="198"/>
                  </a:lnTo>
                  <a:lnTo>
                    <a:pt x="163" y="203"/>
                  </a:lnTo>
                  <a:lnTo>
                    <a:pt x="168" y="206"/>
                  </a:lnTo>
                  <a:lnTo>
                    <a:pt x="173" y="211"/>
                  </a:lnTo>
                  <a:lnTo>
                    <a:pt x="179" y="218"/>
                  </a:lnTo>
                  <a:lnTo>
                    <a:pt x="184" y="223"/>
                  </a:lnTo>
                  <a:lnTo>
                    <a:pt x="186" y="226"/>
                  </a:lnTo>
                  <a:lnTo>
                    <a:pt x="192" y="231"/>
                  </a:lnTo>
                  <a:lnTo>
                    <a:pt x="192" y="231"/>
                  </a:lnTo>
                  <a:lnTo>
                    <a:pt x="189" y="226"/>
                  </a:lnTo>
                  <a:lnTo>
                    <a:pt x="186" y="223"/>
                  </a:lnTo>
                  <a:lnTo>
                    <a:pt x="184" y="218"/>
                  </a:lnTo>
                  <a:lnTo>
                    <a:pt x="181" y="213"/>
                  </a:lnTo>
                  <a:lnTo>
                    <a:pt x="176" y="211"/>
                  </a:lnTo>
                  <a:lnTo>
                    <a:pt x="176" y="206"/>
                  </a:lnTo>
                  <a:lnTo>
                    <a:pt x="173" y="203"/>
                  </a:lnTo>
                  <a:lnTo>
                    <a:pt x="171" y="198"/>
                  </a:lnTo>
                  <a:lnTo>
                    <a:pt x="168" y="196"/>
                  </a:lnTo>
                  <a:lnTo>
                    <a:pt x="166" y="191"/>
                  </a:lnTo>
                  <a:lnTo>
                    <a:pt x="163" y="189"/>
                  </a:lnTo>
                  <a:lnTo>
                    <a:pt x="163" y="184"/>
                  </a:lnTo>
                  <a:lnTo>
                    <a:pt x="158" y="179"/>
                  </a:lnTo>
                  <a:lnTo>
                    <a:pt x="155" y="174"/>
                  </a:lnTo>
                  <a:lnTo>
                    <a:pt x="150" y="171"/>
                  </a:lnTo>
                  <a:lnTo>
                    <a:pt x="147" y="164"/>
                  </a:lnTo>
                  <a:lnTo>
                    <a:pt x="145" y="159"/>
                  </a:lnTo>
                  <a:lnTo>
                    <a:pt x="142" y="156"/>
                  </a:lnTo>
                  <a:lnTo>
                    <a:pt x="140" y="149"/>
                  </a:lnTo>
                  <a:lnTo>
                    <a:pt x="135" y="146"/>
                  </a:lnTo>
                  <a:lnTo>
                    <a:pt x="132" y="141"/>
                  </a:lnTo>
                  <a:lnTo>
                    <a:pt x="127" y="137"/>
                  </a:lnTo>
                  <a:lnTo>
                    <a:pt x="124" y="129"/>
                  </a:lnTo>
                  <a:lnTo>
                    <a:pt x="119" y="124"/>
                  </a:lnTo>
                  <a:lnTo>
                    <a:pt x="119" y="119"/>
                  </a:lnTo>
                  <a:lnTo>
                    <a:pt x="114" y="114"/>
                  </a:lnTo>
                  <a:lnTo>
                    <a:pt x="111" y="109"/>
                  </a:lnTo>
                  <a:lnTo>
                    <a:pt x="106" y="104"/>
                  </a:lnTo>
                  <a:lnTo>
                    <a:pt x="103" y="99"/>
                  </a:lnTo>
                  <a:lnTo>
                    <a:pt x="98" y="94"/>
                  </a:lnTo>
                  <a:lnTo>
                    <a:pt x="96" y="89"/>
                  </a:lnTo>
                  <a:lnTo>
                    <a:pt x="90" y="82"/>
                  </a:lnTo>
                  <a:lnTo>
                    <a:pt x="88" y="77"/>
                  </a:lnTo>
                  <a:lnTo>
                    <a:pt x="85" y="72"/>
                  </a:lnTo>
                  <a:lnTo>
                    <a:pt x="83" y="70"/>
                  </a:lnTo>
                  <a:lnTo>
                    <a:pt x="77" y="65"/>
                  </a:lnTo>
                  <a:lnTo>
                    <a:pt x="75" y="57"/>
                  </a:lnTo>
                  <a:lnTo>
                    <a:pt x="70" y="55"/>
                  </a:lnTo>
                  <a:lnTo>
                    <a:pt x="67" y="50"/>
                  </a:lnTo>
                  <a:lnTo>
                    <a:pt x="64" y="45"/>
                  </a:lnTo>
                  <a:lnTo>
                    <a:pt x="62" y="42"/>
                  </a:lnTo>
                  <a:lnTo>
                    <a:pt x="59" y="37"/>
                  </a:lnTo>
                  <a:lnTo>
                    <a:pt x="57" y="35"/>
                  </a:lnTo>
                  <a:lnTo>
                    <a:pt x="54" y="30"/>
                  </a:lnTo>
                  <a:lnTo>
                    <a:pt x="49" y="28"/>
                  </a:lnTo>
                  <a:lnTo>
                    <a:pt x="46" y="23"/>
                  </a:lnTo>
                  <a:lnTo>
                    <a:pt x="44" y="20"/>
                  </a:lnTo>
                  <a:lnTo>
                    <a:pt x="41" y="15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7D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19"/>
            <p:cNvSpPr>
              <a:spLocks/>
            </p:cNvSpPr>
            <p:nvPr/>
          </p:nvSpPr>
          <p:spPr bwMode="auto">
            <a:xfrm>
              <a:off x="1118" y="2214"/>
              <a:ext cx="694" cy="778"/>
            </a:xfrm>
            <a:custGeom>
              <a:avLst/>
              <a:gdLst>
                <a:gd name="T0" fmla="*/ 75 w 560"/>
                <a:gd name="T1" fmla="*/ 639 h 649"/>
                <a:gd name="T2" fmla="*/ 65 w 560"/>
                <a:gd name="T3" fmla="*/ 632 h 649"/>
                <a:gd name="T4" fmla="*/ 54 w 560"/>
                <a:gd name="T5" fmla="*/ 625 h 649"/>
                <a:gd name="T6" fmla="*/ 46 w 560"/>
                <a:gd name="T7" fmla="*/ 620 h 649"/>
                <a:gd name="T8" fmla="*/ 41 w 560"/>
                <a:gd name="T9" fmla="*/ 612 h 649"/>
                <a:gd name="T10" fmla="*/ 36 w 560"/>
                <a:gd name="T11" fmla="*/ 602 h 649"/>
                <a:gd name="T12" fmla="*/ 33 w 560"/>
                <a:gd name="T13" fmla="*/ 595 h 649"/>
                <a:gd name="T14" fmla="*/ 33 w 560"/>
                <a:gd name="T15" fmla="*/ 587 h 649"/>
                <a:gd name="T16" fmla="*/ 33 w 560"/>
                <a:gd name="T17" fmla="*/ 580 h 649"/>
                <a:gd name="T18" fmla="*/ 33 w 560"/>
                <a:gd name="T19" fmla="*/ 575 h 649"/>
                <a:gd name="T20" fmla="*/ 33 w 560"/>
                <a:gd name="T21" fmla="*/ 568 h 649"/>
                <a:gd name="T22" fmla="*/ 33 w 560"/>
                <a:gd name="T23" fmla="*/ 558 h 649"/>
                <a:gd name="T24" fmla="*/ 33 w 560"/>
                <a:gd name="T25" fmla="*/ 548 h 649"/>
                <a:gd name="T26" fmla="*/ 33 w 560"/>
                <a:gd name="T27" fmla="*/ 538 h 649"/>
                <a:gd name="T28" fmla="*/ 33 w 560"/>
                <a:gd name="T29" fmla="*/ 525 h 649"/>
                <a:gd name="T30" fmla="*/ 33 w 560"/>
                <a:gd name="T31" fmla="*/ 516 h 649"/>
                <a:gd name="T32" fmla="*/ 31 w 560"/>
                <a:gd name="T33" fmla="*/ 506 h 649"/>
                <a:gd name="T34" fmla="*/ 31 w 560"/>
                <a:gd name="T35" fmla="*/ 493 h 649"/>
                <a:gd name="T36" fmla="*/ 31 w 560"/>
                <a:gd name="T37" fmla="*/ 483 h 649"/>
                <a:gd name="T38" fmla="*/ 31 w 560"/>
                <a:gd name="T39" fmla="*/ 471 h 649"/>
                <a:gd name="T40" fmla="*/ 31 w 560"/>
                <a:gd name="T41" fmla="*/ 459 h 649"/>
                <a:gd name="T42" fmla="*/ 28 w 560"/>
                <a:gd name="T43" fmla="*/ 449 h 649"/>
                <a:gd name="T44" fmla="*/ 28 w 560"/>
                <a:gd name="T45" fmla="*/ 439 h 649"/>
                <a:gd name="T46" fmla="*/ 28 w 560"/>
                <a:gd name="T47" fmla="*/ 426 h 649"/>
                <a:gd name="T48" fmla="*/ 28 w 560"/>
                <a:gd name="T49" fmla="*/ 416 h 649"/>
                <a:gd name="T50" fmla="*/ 28 w 560"/>
                <a:gd name="T51" fmla="*/ 407 h 649"/>
                <a:gd name="T52" fmla="*/ 28 w 560"/>
                <a:gd name="T53" fmla="*/ 399 h 649"/>
                <a:gd name="T54" fmla="*/ 28 w 560"/>
                <a:gd name="T55" fmla="*/ 389 h 649"/>
                <a:gd name="T56" fmla="*/ 28 w 560"/>
                <a:gd name="T57" fmla="*/ 384 h 649"/>
                <a:gd name="T58" fmla="*/ 28 w 560"/>
                <a:gd name="T59" fmla="*/ 372 h 649"/>
                <a:gd name="T60" fmla="*/ 28 w 560"/>
                <a:gd name="T61" fmla="*/ 364 h 649"/>
                <a:gd name="T62" fmla="*/ 28 w 560"/>
                <a:gd name="T63" fmla="*/ 357 h 649"/>
                <a:gd name="T64" fmla="*/ 31 w 560"/>
                <a:gd name="T65" fmla="*/ 357 h 649"/>
                <a:gd name="T66" fmla="*/ 41 w 560"/>
                <a:gd name="T67" fmla="*/ 357 h 649"/>
                <a:gd name="T68" fmla="*/ 46 w 560"/>
                <a:gd name="T69" fmla="*/ 357 h 649"/>
                <a:gd name="T70" fmla="*/ 54 w 560"/>
                <a:gd name="T71" fmla="*/ 350 h 649"/>
                <a:gd name="T72" fmla="*/ 57 w 560"/>
                <a:gd name="T73" fmla="*/ 340 h 649"/>
                <a:gd name="T74" fmla="*/ 59 w 560"/>
                <a:gd name="T75" fmla="*/ 330 h 649"/>
                <a:gd name="T76" fmla="*/ 59 w 560"/>
                <a:gd name="T77" fmla="*/ 320 h 649"/>
                <a:gd name="T78" fmla="*/ 59 w 560"/>
                <a:gd name="T79" fmla="*/ 315 h 649"/>
                <a:gd name="T80" fmla="*/ 402 w 560"/>
                <a:gd name="T81" fmla="*/ 62 h 649"/>
                <a:gd name="T82" fmla="*/ 402 w 560"/>
                <a:gd name="T83" fmla="*/ 65 h 649"/>
                <a:gd name="T84" fmla="*/ 404 w 560"/>
                <a:gd name="T85" fmla="*/ 72 h 649"/>
                <a:gd name="T86" fmla="*/ 407 w 560"/>
                <a:gd name="T87" fmla="*/ 77 h 649"/>
                <a:gd name="T88" fmla="*/ 417 w 560"/>
                <a:gd name="T89" fmla="*/ 77 h 649"/>
                <a:gd name="T90" fmla="*/ 428 w 560"/>
                <a:gd name="T91" fmla="*/ 72 h 649"/>
                <a:gd name="T92" fmla="*/ 435 w 560"/>
                <a:gd name="T93" fmla="*/ 70 h 649"/>
                <a:gd name="T94" fmla="*/ 446 w 560"/>
                <a:gd name="T95" fmla="*/ 67 h 649"/>
                <a:gd name="T96" fmla="*/ 456 w 560"/>
                <a:gd name="T97" fmla="*/ 62 h 649"/>
                <a:gd name="T98" fmla="*/ 469 w 560"/>
                <a:gd name="T99" fmla="*/ 57 h 649"/>
                <a:gd name="T100" fmla="*/ 479 w 560"/>
                <a:gd name="T101" fmla="*/ 55 h 649"/>
                <a:gd name="T102" fmla="*/ 492 w 560"/>
                <a:gd name="T103" fmla="*/ 50 h 649"/>
                <a:gd name="T104" fmla="*/ 505 w 560"/>
                <a:gd name="T105" fmla="*/ 47 h 649"/>
                <a:gd name="T106" fmla="*/ 518 w 560"/>
                <a:gd name="T107" fmla="*/ 45 h 649"/>
                <a:gd name="T108" fmla="*/ 529 w 560"/>
                <a:gd name="T109" fmla="*/ 40 h 649"/>
                <a:gd name="T110" fmla="*/ 539 w 560"/>
                <a:gd name="T111" fmla="*/ 37 h 649"/>
                <a:gd name="T112" fmla="*/ 547 w 560"/>
                <a:gd name="T113" fmla="*/ 35 h 649"/>
                <a:gd name="T114" fmla="*/ 555 w 560"/>
                <a:gd name="T115" fmla="*/ 32 h 649"/>
                <a:gd name="T116" fmla="*/ 560 w 560"/>
                <a:gd name="T117" fmla="*/ 30 h 649"/>
                <a:gd name="T118" fmla="*/ 394 w 560"/>
                <a:gd name="T119" fmla="*/ 23 h 649"/>
                <a:gd name="T120" fmla="*/ 31 w 560"/>
                <a:gd name="T121" fmla="*/ 312 h 649"/>
                <a:gd name="T122" fmla="*/ 5 w 560"/>
                <a:gd name="T123" fmla="*/ 642 h 649"/>
                <a:gd name="T124" fmla="*/ 75 w 560"/>
                <a:gd name="T125" fmla="*/ 63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0" h="649">
                  <a:moveTo>
                    <a:pt x="75" y="639"/>
                  </a:moveTo>
                  <a:lnTo>
                    <a:pt x="75" y="639"/>
                  </a:lnTo>
                  <a:lnTo>
                    <a:pt x="70" y="634"/>
                  </a:lnTo>
                  <a:lnTo>
                    <a:pt x="65" y="632"/>
                  </a:lnTo>
                  <a:lnTo>
                    <a:pt x="57" y="627"/>
                  </a:lnTo>
                  <a:lnTo>
                    <a:pt x="54" y="625"/>
                  </a:lnTo>
                  <a:lnTo>
                    <a:pt x="52" y="622"/>
                  </a:lnTo>
                  <a:lnTo>
                    <a:pt x="46" y="620"/>
                  </a:lnTo>
                  <a:lnTo>
                    <a:pt x="44" y="617"/>
                  </a:lnTo>
                  <a:lnTo>
                    <a:pt x="41" y="612"/>
                  </a:lnTo>
                  <a:lnTo>
                    <a:pt x="36" y="607"/>
                  </a:lnTo>
                  <a:lnTo>
                    <a:pt x="36" y="602"/>
                  </a:lnTo>
                  <a:lnTo>
                    <a:pt x="36" y="600"/>
                  </a:lnTo>
                  <a:lnTo>
                    <a:pt x="33" y="595"/>
                  </a:lnTo>
                  <a:lnTo>
                    <a:pt x="33" y="590"/>
                  </a:lnTo>
                  <a:lnTo>
                    <a:pt x="33" y="587"/>
                  </a:lnTo>
                  <a:lnTo>
                    <a:pt x="33" y="585"/>
                  </a:lnTo>
                  <a:lnTo>
                    <a:pt x="33" y="580"/>
                  </a:lnTo>
                  <a:lnTo>
                    <a:pt x="33" y="577"/>
                  </a:lnTo>
                  <a:lnTo>
                    <a:pt x="33" y="575"/>
                  </a:lnTo>
                  <a:lnTo>
                    <a:pt x="33" y="570"/>
                  </a:lnTo>
                  <a:lnTo>
                    <a:pt x="33" y="568"/>
                  </a:lnTo>
                  <a:lnTo>
                    <a:pt x="33" y="560"/>
                  </a:lnTo>
                  <a:lnTo>
                    <a:pt x="33" y="558"/>
                  </a:lnTo>
                  <a:lnTo>
                    <a:pt x="33" y="553"/>
                  </a:lnTo>
                  <a:lnTo>
                    <a:pt x="33" y="548"/>
                  </a:lnTo>
                  <a:lnTo>
                    <a:pt x="33" y="543"/>
                  </a:lnTo>
                  <a:lnTo>
                    <a:pt x="33" y="538"/>
                  </a:lnTo>
                  <a:lnTo>
                    <a:pt x="33" y="533"/>
                  </a:lnTo>
                  <a:lnTo>
                    <a:pt x="33" y="525"/>
                  </a:lnTo>
                  <a:lnTo>
                    <a:pt x="33" y="520"/>
                  </a:lnTo>
                  <a:lnTo>
                    <a:pt x="33" y="516"/>
                  </a:lnTo>
                  <a:lnTo>
                    <a:pt x="33" y="511"/>
                  </a:lnTo>
                  <a:lnTo>
                    <a:pt x="31" y="506"/>
                  </a:lnTo>
                  <a:lnTo>
                    <a:pt x="31" y="498"/>
                  </a:lnTo>
                  <a:lnTo>
                    <a:pt x="31" y="493"/>
                  </a:lnTo>
                  <a:lnTo>
                    <a:pt x="31" y="488"/>
                  </a:lnTo>
                  <a:lnTo>
                    <a:pt x="31" y="483"/>
                  </a:lnTo>
                  <a:lnTo>
                    <a:pt x="31" y="478"/>
                  </a:lnTo>
                  <a:lnTo>
                    <a:pt x="31" y="471"/>
                  </a:lnTo>
                  <a:lnTo>
                    <a:pt x="31" y="466"/>
                  </a:lnTo>
                  <a:lnTo>
                    <a:pt x="31" y="459"/>
                  </a:lnTo>
                  <a:lnTo>
                    <a:pt x="31" y="454"/>
                  </a:lnTo>
                  <a:lnTo>
                    <a:pt x="28" y="449"/>
                  </a:lnTo>
                  <a:lnTo>
                    <a:pt x="28" y="444"/>
                  </a:lnTo>
                  <a:lnTo>
                    <a:pt x="28" y="439"/>
                  </a:lnTo>
                  <a:lnTo>
                    <a:pt x="28" y="431"/>
                  </a:lnTo>
                  <a:lnTo>
                    <a:pt x="28" y="426"/>
                  </a:lnTo>
                  <a:lnTo>
                    <a:pt x="28" y="421"/>
                  </a:lnTo>
                  <a:lnTo>
                    <a:pt x="28" y="416"/>
                  </a:lnTo>
                  <a:lnTo>
                    <a:pt x="28" y="411"/>
                  </a:lnTo>
                  <a:lnTo>
                    <a:pt x="28" y="407"/>
                  </a:lnTo>
                  <a:lnTo>
                    <a:pt x="28" y="404"/>
                  </a:lnTo>
                  <a:lnTo>
                    <a:pt x="28" y="399"/>
                  </a:lnTo>
                  <a:lnTo>
                    <a:pt x="28" y="397"/>
                  </a:lnTo>
                  <a:lnTo>
                    <a:pt x="28" y="389"/>
                  </a:lnTo>
                  <a:lnTo>
                    <a:pt x="28" y="387"/>
                  </a:lnTo>
                  <a:lnTo>
                    <a:pt x="28" y="384"/>
                  </a:lnTo>
                  <a:lnTo>
                    <a:pt x="28" y="379"/>
                  </a:lnTo>
                  <a:lnTo>
                    <a:pt x="28" y="372"/>
                  </a:lnTo>
                  <a:lnTo>
                    <a:pt x="28" y="369"/>
                  </a:lnTo>
                  <a:lnTo>
                    <a:pt x="28" y="364"/>
                  </a:lnTo>
                  <a:lnTo>
                    <a:pt x="28" y="362"/>
                  </a:lnTo>
                  <a:lnTo>
                    <a:pt x="28" y="357"/>
                  </a:lnTo>
                  <a:lnTo>
                    <a:pt x="28" y="357"/>
                  </a:lnTo>
                  <a:lnTo>
                    <a:pt x="31" y="357"/>
                  </a:lnTo>
                  <a:lnTo>
                    <a:pt x="33" y="357"/>
                  </a:lnTo>
                  <a:lnTo>
                    <a:pt x="41" y="357"/>
                  </a:lnTo>
                  <a:lnTo>
                    <a:pt x="44" y="357"/>
                  </a:lnTo>
                  <a:lnTo>
                    <a:pt x="46" y="357"/>
                  </a:lnTo>
                  <a:lnTo>
                    <a:pt x="52" y="355"/>
                  </a:lnTo>
                  <a:lnTo>
                    <a:pt x="54" y="350"/>
                  </a:lnTo>
                  <a:lnTo>
                    <a:pt x="54" y="345"/>
                  </a:lnTo>
                  <a:lnTo>
                    <a:pt x="57" y="340"/>
                  </a:lnTo>
                  <a:lnTo>
                    <a:pt x="57" y="335"/>
                  </a:lnTo>
                  <a:lnTo>
                    <a:pt x="59" y="330"/>
                  </a:lnTo>
                  <a:lnTo>
                    <a:pt x="59" y="322"/>
                  </a:lnTo>
                  <a:lnTo>
                    <a:pt x="59" y="320"/>
                  </a:lnTo>
                  <a:lnTo>
                    <a:pt x="59" y="317"/>
                  </a:lnTo>
                  <a:lnTo>
                    <a:pt x="59" y="315"/>
                  </a:lnTo>
                  <a:lnTo>
                    <a:pt x="376" y="65"/>
                  </a:lnTo>
                  <a:lnTo>
                    <a:pt x="402" y="62"/>
                  </a:lnTo>
                  <a:lnTo>
                    <a:pt x="402" y="65"/>
                  </a:lnTo>
                  <a:lnTo>
                    <a:pt x="402" y="65"/>
                  </a:lnTo>
                  <a:lnTo>
                    <a:pt x="402" y="67"/>
                  </a:lnTo>
                  <a:lnTo>
                    <a:pt x="404" y="72"/>
                  </a:lnTo>
                  <a:lnTo>
                    <a:pt x="407" y="75"/>
                  </a:lnTo>
                  <a:lnTo>
                    <a:pt x="407" y="77"/>
                  </a:lnTo>
                  <a:lnTo>
                    <a:pt x="412" y="77"/>
                  </a:lnTo>
                  <a:lnTo>
                    <a:pt x="417" y="77"/>
                  </a:lnTo>
                  <a:lnTo>
                    <a:pt x="422" y="75"/>
                  </a:lnTo>
                  <a:lnTo>
                    <a:pt x="428" y="72"/>
                  </a:lnTo>
                  <a:lnTo>
                    <a:pt x="430" y="72"/>
                  </a:lnTo>
                  <a:lnTo>
                    <a:pt x="435" y="70"/>
                  </a:lnTo>
                  <a:lnTo>
                    <a:pt x="438" y="67"/>
                  </a:lnTo>
                  <a:lnTo>
                    <a:pt x="446" y="67"/>
                  </a:lnTo>
                  <a:lnTo>
                    <a:pt x="451" y="65"/>
                  </a:lnTo>
                  <a:lnTo>
                    <a:pt x="456" y="62"/>
                  </a:lnTo>
                  <a:lnTo>
                    <a:pt x="461" y="60"/>
                  </a:lnTo>
                  <a:lnTo>
                    <a:pt x="469" y="57"/>
                  </a:lnTo>
                  <a:lnTo>
                    <a:pt x="474" y="57"/>
                  </a:lnTo>
                  <a:lnTo>
                    <a:pt x="479" y="55"/>
                  </a:lnTo>
                  <a:lnTo>
                    <a:pt x="485" y="52"/>
                  </a:lnTo>
                  <a:lnTo>
                    <a:pt x="492" y="50"/>
                  </a:lnTo>
                  <a:lnTo>
                    <a:pt x="500" y="50"/>
                  </a:lnTo>
                  <a:lnTo>
                    <a:pt x="505" y="47"/>
                  </a:lnTo>
                  <a:lnTo>
                    <a:pt x="513" y="45"/>
                  </a:lnTo>
                  <a:lnTo>
                    <a:pt x="518" y="45"/>
                  </a:lnTo>
                  <a:lnTo>
                    <a:pt x="521" y="42"/>
                  </a:lnTo>
                  <a:lnTo>
                    <a:pt x="529" y="40"/>
                  </a:lnTo>
                  <a:lnTo>
                    <a:pt x="534" y="37"/>
                  </a:lnTo>
                  <a:lnTo>
                    <a:pt x="539" y="37"/>
                  </a:lnTo>
                  <a:lnTo>
                    <a:pt x="542" y="35"/>
                  </a:lnTo>
                  <a:lnTo>
                    <a:pt x="547" y="35"/>
                  </a:lnTo>
                  <a:lnTo>
                    <a:pt x="549" y="32"/>
                  </a:lnTo>
                  <a:lnTo>
                    <a:pt x="555" y="32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518" y="0"/>
                  </a:lnTo>
                  <a:lnTo>
                    <a:pt x="394" y="23"/>
                  </a:lnTo>
                  <a:lnTo>
                    <a:pt x="373" y="18"/>
                  </a:lnTo>
                  <a:lnTo>
                    <a:pt x="31" y="312"/>
                  </a:lnTo>
                  <a:lnTo>
                    <a:pt x="0" y="355"/>
                  </a:lnTo>
                  <a:lnTo>
                    <a:pt x="5" y="642"/>
                  </a:lnTo>
                  <a:lnTo>
                    <a:pt x="20" y="649"/>
                  </a:lnTo>
                  <a:lnTo>
                    <a:pt x="75" y="639"/>
                  </a:lnTo>
                  <a:lnTo>
                    <a:pt x="75" y="639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20"/>
            <p:cNvSpPr>
              <a:spLocks/>
            </p:cNvSpPr>
            <p:nvPr/>
          </p:nvSpPr>
          <p:spPr bwMode="auto">
            <a:xfrm>
              <a:off x="1536" y="2404"/>
              <a:ext cx="569" cy="380"/>
            </a:xfrm>
            <a:custGeom>
              <a:avLst/>
              <a:gdLst>
                <a:gd name="T0" fmla="*/ 13 w 459"/>
                <a:gd name="T1" fmla="*/ 22 h 317"/>
                <a:gd name="T2" fmla="*/ 21 w 459"/>
                <a:gd name="T3" fmla="*/ 27 h 317"/>
                <a:gd name="T4" fmla="*/ 34 w 459"/>
                <a:gd name="T5" fmla="*/ 25 h 317"/>
                <a:gd name="T6" fmla="*/ 44 w 459"/>
                <a:gd name="T7" fmla="*/ 12 h 317"/>
                <a:gd name="T8" fmla="*/ 52 w 459"/>
                <a:gd name="T9" fmla="*/ 0 h 317"/>
                <a:gd name="T10" fmla="*/ 54 w 459"/>
                <a:gd name="T11" fmla="*/ 2 h 317"/>
                <a:gd name="T12" fmla="*/ 59 w 459"/>
                <a:gd name="T13" fmla="*/ 15 h 317"/>
                <a:gd name="T14" fmla="*/ 65 w 459"/>
                <a:gd name="T15" fmla="*/ 30 h 317"/>
                <a:gd name="T16" fmla="*/ 72 w 459"/>
                <a:gd name="T17" fmla="*/ 47 h 317"/>
                <a:gd name="T18" fmla="*/ 78 w 459"/>
                <a:gd name="T19" fmla="*/ 57 h 317"/>
                <a:gd name="T20" fmla="*/ 85 w 459"/>
                <a:gd name="T21" fmla="*/ 62 h 317"/>
                <a:gd name="T22" fmla="*/ 96 w 459"/>
                <a:gd name="T23" fmla="*/ 62 h 317"/>
                <a:gd name="T24" fmla="*/ 106 w 459"/>
                <a:gd name="T25" fmla="*/ 62 h 317"/>
                <a:gd name="T26" fmla="*/ 119 w 459"/>
                <a:gd name="T27" fmla="*/ 62 h 317"/>
                <a:gd name="T28" fmla="*/ 135 w 459"/>
                <a:gd name="T29" fmla="*/ 62 h 317"/>
                <a:gd name="T30" fmla="*/ 148 w 459"/>
                <a:gd name="T31" fmla="*/ 57 h 317"/>
                <a:gd name="T32" fmla="*/ 161 w 459"/>
                <a:gd name="T33" fmla="*/ 54 h 317"/>
                <a:gd name="T34" fmla="*/ 174 w 459"/>
                <a:gd name="T35" fmla="*/ 54 h 317"/>
                <a:gd name="T36" fmla="*/ 184 w 459"/>
                <a:gd name="T37" fmla="*/ 52 h 317"/>
                <a:gd name="T38" fmla="*/ 389 w 459"/>
                <a:gd name="T39" fmla="*/ 106 h 317"/>
                <a:gd name="T40" fmla="*/ 381 w 459"/>
                <a:gd name="T41" fmla="*/ 104 h 317"/>
                <a:gd name="T42" fmla="*/ 368 w 459"/>
                <a:gd name="T43" fmla="*/ 101 h 317"/>
                <a:gd name="T44" fmla="*/ 352 w 459"/>
                <a:gd name="T45" fmla="*/ 101 h 317"/>
                <a:gd name="T46" fmla="*/ 339 w 459"/>
                <a:gd name="T47" fmla="*/ 101 h 317"/>
                <a:gd name="T48" fmla="*/ 326 w 459"/>
                <a:gd name="T49" fmla="*/ 101 h 317"/>
                <a:gd name="T50" fmla="*/ 314 w 459"/>
                <a:gd name="T51" fmla="*/ 101 h 317"/>
                <a:gd name="T52" fmla="*/ 298 w 459"/>
                <a:gd name="T53" fmla="*/ 101 h 317"/>
                <a:gd name="T54" fmla="*/ 280 w 459"/>
                <a:gd name="T55" fmla="*/ 104 h 317"/>
                <a:gd name="T56" fmla="*/ 262 w 459"/>
                <a:gd name="T57" fmla="*/ 106 h 317"/>
                <a:gd name="T58" fmla="*/ 241 w 459"/>
                <a:gd name="T59" fmla="*/ 106 h 317"/>
                <a:gd name="T60" fmla="*/ 225 w 459"/>
                <a:gd name="T61" fmla="*/ 109 h 317"/>
                <a:gd name="T62" fmla="*/ 212 w 459"/>
                <a:gd name="T63" fmla="*/ 109 h 317"/>
                <a:gd name="T64" fmla="*/ 199 w 459"/>
                <a:gd name="T65" fmla="*/ 109 h 317"/>
                <a:gd name="T66" fmla="*/ 194 w 459"/>
                <a:gd name="T67" fmla="*/ 109 h 317"/>
                <a:gd name="T68" fmla="*/ 184 w 459"/>
                <a:gd name="T69" fmla="*/ 109 h 317"/>
                <a:gd name="T70" fmla="*/ 171 w 459"/>
                <a:gd name="T71" fmla="*/ 111 h 317"/>
                <a:gd name="T72" fmla="*/ 158 w 459"/>
                <a:gd name="T73" fmla="*/ 114 h 317"/>
                <a:gd name="T74" fmla="*/ 148 w 459"/>
                <a:gd name="T75" fmla="*/ 116 h 317"/>
                <a:gd name="T76" fmla="*/ 132 w 459"/>
                <a:gd name="T77" fmla="*/ 119 h 317"/>
                <a:gd name="T78" fmla="*/ 119 w 459"/>
                <a:gd name="T79" fmla="*/ 121 h 317"/>
                <a:gd name="T80" fmla="*/ 109 w 459"/>
                <a:gd name="T81" fmla="*/ 124 h 317"/>
                <a:gd name="T82" fmla="*/ 98 w 459"/>
                <a:gd name="T83" fmla="*/ 126 h 317"/>
                <a:gd name="T84" fmla="*/ 93 w 459"/>
                <a:gd name="T85" fmla="*/ 131 h 317"/>
                <a:gd name="T86" fmla="*/ 93 w 459"/>
                <a:gd name="T87" fmla="*/ 141 h 317"/>
                <a:gd name="T88" fmla="*/ 93 w 459"/>
                <a:gd name="T89" fmla="*/ 153 h 317"/>
                <a:gd name="T90" fmla="*/ 98 w 459"/>
                <a:gd name="T91" fmla="*/ 168 h 317"/>
                <a:gd name="T92" fmla="*/ 98 w 459"/>
                <a:gd name="T93" fmla="*/ 183 h 317"/>
                <a:gd name="T94" fmla="*/ 104 w 459"/>
                <a:gd name="T95" fmla="*/ 198 h 317"/>
                <a:gd name="T96" fmla="*/ 106 w 459"/>
                <a:gd name="T97" fmla="*/ 210 h 317"/>
                <a:gd name="T98" fmla="*/ 109 w 459"/>
                <a:gd name="T99" fmla="*/ 225 h 317"/>
                <a:gd name="T100" fmla="*/ 111 w 459"/>
                <a:gd name="T101" fmla="*/ 233 h 317"/>
                <a:gd name="T102" fmla="*/ 114 w 459"/>
                <a:gd name="T103" fmla="*/ 243 h 317"/>
                <a:gd name="T104" fmla="*/ 46 w 459"/>
                <a:gd name="T105" fmla="*/ 272 h 317"/>
                <a:gd name="T106" fmla="*/ 0 w 459"/>
                <a:gd name="T107" fmla="*/ 3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9" h="317">
                  <a:moveTo>
                    <a:pt x="8" y="20"/>
                  </a:moveTo>
                  <a:lnTo>
                    <a:pt x="8" y="20"/>
                  </a:lnTo>
                  <a:lnTo>
                    <a:pt x="13" y="22"/>
                  </a:lnTo>
                  <a:lnTo>
                    <a:pt x="15" y="25"/>
                  </a:lnTo>
                  <a:lnTo>
                    <a:pt x="18" y="27"/>
                  </a:lnTo>
                  <a:lnTo>
                    <a:pt x="21" y="27"/>
                  </a:lnTo>
                  <a:lnTo>
                    <a:pt x="26" y="27"/>
                  </a:lnTo>
                  <a:lnTo>
                    <a:pt x="28" y="27"/>
                  </a:lnTo>
                  <a:lnTo>
                    <a:pt x="34" y="25"/>
                  </a:lnTo>
                  <a:lnTo>
                    <a:pt x="36" y="20"/>
                  </a:lnTo>
                  <a:lnTo>
                    <a:pt x="39" y="17"/>
                  </a:lnTo>
                  <a:lnTo>
                    <a:pt x="44" y="12"/>
                  </a:lnTo>
                  <a:lnTo>
                    <a:pt x="46" y="7"/>
                  </a:lnTo>
                  <a:lnTo>
                    <a:pt x="49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2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9" y="15"/>
                  </a:lnTo>
                  <a:lnTo>
                    <a:pt x="62" y="20"/>
                  </a:lnTo>
                  <a:lnTo>
                    <a:pt x="65" y="27"/>
                  </a:lnTo>
                  <a:lnTo>
                    <a:pt x="65" y="30"/>
                  </a:lnTo>
                  <a:lnTo>
                    <a:pt x="67" y="34"/>
                  </a:lnTo>
                  <a:lnTo>
                    <a:pt x="70" y="42"/>
                  </a:lnTo>
                  <a:lnTo>
                    <a:pt x="72" y="47"/>
                  </a:lnTo>
                  <a:lnTo>
                    <a:pt x="75" y="49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80" y="62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1" y="62"/>
                  </a:lnTo>
                  <a:lnTo>
                    <a:pt x="106" y="62"/>
                  </a:lnTo>
                  <a:lnTo>
                    <a:pt x="111" y="62"/>
                  </a:lnTo>
                  <a:lnTo>
                    <a:pt x="114" y="62"/>
                  </a:lnTo>
                  <a:lnTo>
                    <a:pt x="119" y="62"/>
                  </a:lnTo>
                  <a:lnTo>
                    <a:pt x="124" y="62"/>
                  </a:lnTo>
                  <a:lnTo>
                    <a:pt x="129" y="62"/>
                  </a:lnTo>
                  <a:lnTo>
                    <a:pt x="135" y="62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8" y="57"/>
                  </a:lnTo>
                  <a:lnTo>
                    <a:pt x="153" y="57"/>
                  </a:lnTo>
                  <a:lnTo>
                    <a:pt x="155" y="54"/>
                  </a:lnTo>
                  <a:lnTo>
                    <a:pt x="161" y="54"/>
                  </a:lnTo>
                  <a:lnTo>
                    <a:pt x="163" y="54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9" y="52"/>
                  </a:lnTo>
                  <a:lnTo>
                    <a:pt x="184" y="52"/>
                  </a:lnTo>
                  <a:lnTo>
                    <a:pt x="184" y="52"/>
                  </a:lnTo>
                  <a:lnTo>
                    <a:pt x="459" y="42"/>
                  </a:lnTo>
                  <a:lnTo>
                    <a:pt x="451" y="54"/>
                  </a:lnTo>
                  <a:lnTo>
                    <a:pt x="389" y="106"/>
                  </a:lnTo>
                  <a:lnTo>
                    <a:pt x="386" y="106"/>
                  </a:lnTo>
                  <a:lnTo>
                    <a:pt x="384" y="104"/>
                  </a:lnTo>
                  <a:lnTo>
                    <a:pt x="381" y="104"/>
                  </a:lnTo>
                  <a:lnTo>
                    <a:pt x="376" y="104"/>
                  </a:lnTo>
                  <a:lnTo>
                    <a:pt x="371" y="104"/>
                  </a:lnTo>
                  <a:lnTo>
                    <a:pt x="368" y="101"/>
                  </a:lnTo>
                  <a:lnTo>
                    <a:pt x="363" y="101"/>
                  </a:lnTo>
                  <a:lnTo>
                    <a:pt x="360" y="101"/>
                  </a:lnTo>
                  <a:lnTo>
                    <a:pt x="352" y="101"/>
                  </a:lnTo>
                  <a:lnTo>
                    <a:pt x="350" y="101"/>
                  </a:lnTo>
                  <a:lnTo>
                    <a:pt x="345" y="101"/>
                  </a:lnTo>
                  <a:lnTo>
                    <a:pt x="339" y="101"/>
                  </a:lnTo>
                  <a:lnTo>
                    <a:pt x="334" y="101"/>
                  </a:lnTo>
                  <a:lnTo>
                    <a:pt x="332" y="101"/>
                  </a:lnTo>
                  <a:lnTo>
                    <a:pt x="326" y="101"/>
                  </a:lnTo>
                  <a:lnTo>
                    <a:pt x="324" y="101"/>
                  </a:lnTo>
                  <a:lnTo>
                    <a:pt x="319" y="101"/>
                  </a:lnTo>
                  <a:lnTo>
                    <a:pt x="314" y="101"/>
                  </a:lnTo>
                  <a:lnTo>
                    <a:pt x="308" y="101"/>
                  </a:lnTo>
                  <a:lnTo>
                    <a:pt x="303" y="101"/>
                  </a:lnTo>
                  <a:lnTo>
                    <a:pt x="298" y="101"/>
                  </a:lnTo>
                  <a:lnTo>
                    <a:pt x="290" y="104"/>
                  </a:lnTo>
                  <a:lnTo>
                    <a:pt x="285" y="104"/>
                  </a:lnTo>
                  <a:lnTo>
                    <a:pt x="280" y="104"/>
                  </a:lnTo>
                  <a:lnTo>
                    <a:pt x="272" y="104"/>
                  </a:lnTo>
                  <a:lnTo>
                    <a:pt x="267" y="104"/>
                  </a:lnTo>
                  <a:lnTo>
                    <a:pt x="262" y="106"/>
                  </a:lnTo>
                  <a:lnTo>
                    <a:pt x="254" y="106"/>
                  </a:lnTo>
                  <a:lnTo>
                    <a:pt x="249" y="106"/>
                  </a:lnTo>
                  <a:lnTo>
                    <a:pt x="241" y="106"/>
                  </a:lnTo>
                  <a:lnTo>
                    <a:pt x="236" y="106"/>
                  </a:lnTo>
                  <a:lnTo>
                    <a:pt x="233" y="109"/>
                  </a:lnTo>
                  <a:lnTo>
                    <a:pt x="225" y="109"/>
                  </a:lnTo>
                  <a:lnTo>
                    <a:pt x="220" y="109"/>
                  </a:lnTo>
                  <a:lnTo>
                    <a:pt x="215" y="109"/>
                  </a:lnTo>
                  <a:lnTo>
                    <a:pt x="212" y="109"/>
                  </a:lnTo>
                  <a:lnTo>
                    <a:pt x="207" y="109"/>
                  </a:lnTo>
                  <a:lnTo>
                    <a:pt x="205" y="109"/>
                  </a:lnTo>
                  <a:lnTo>
                    <a:pt x="199" y="109"/>
                  </a:lnTo>
                  <a:lnTo>
                    <a:pt x="197" y="109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2" y="109"/>
                  </a:lnTo>
                  <a:lnTo>
                    <a:pt x="189" y="109"/>
                  </a:lnTo>
                  <a:lnTo>
                    <a:pt x="184" y="109"/>
                  </a:lnTo>
                  <a:lnTo>
                    <a:pt x="179" y="111"/>
                  </a:lnTo>
                  <a:lnTo>
                    <a:pt x="176" y="111"/>
                  </a:lnTo>
                  <a:lnTo>
                    <a:pt x="171" y="111"/>
                  </a:lnTo>
                  <a:lnTo>
                    <a:pt x="168" y="114"/>
                  </a:lnTo>
                  <a:lnTo>
                    <a:pt x="163" y="114"/>
                  </a:lnTo>
                  <a:lnTo>
                    <a:pt x="158" y="114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48" y="116"/>
                  </a:lnTo>
                  <a:lnTo>
                    <a:pt x="142" y="116"/>
                  </a:lnTo>
                  <a:lnTo>
                    <a:pt x="137" y="119"/>
                  </a:lnTo>
                  <a:lnTo>
                    <a:pt x="132" y="119"/>
                  </a:lnTo>
                  <a:lnTo>
                    <a:pt x="127" y="121"/>
                  </a:lnTo>
                  <a:lnTo>
                    <a:pt x="122" y="121"/>
                  </a:lnTo>
                  <a:lnTo>
                    <a:pt x="119" y="121"/>
                  </a:lnTo>
                  <a:lnTo>
                    <a:pt x="114" y="121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6" y="124"/>
                  </a:lnTo>
                  <a:lnTo>
                    <a:pt x="101" y="124"/>
                  </a:lnTo>
                  <a:lnTo>
                    <a:pt x="98" y="126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3" y="131"/>
                  </a:lnTo>
                  <a:lnTo>
                    <a:pt x="93" y="136"/>
                  </a:lnTo>
                  <a:lnTo>
                    <a:pt x="93" y="136"/>
                  </a:lnTo>
                  <a:lnTo>
                    <a:pt x="93" y="141"/>
                  </a:lnTo>
                  <a:lnTo>
                    <a:pt x="93" y="143"/>
                  </a:lnTo>
                  <a:lnTo>
                    <a:pt x="93" y="151"/>
                  </a:lnTo>
                  <a:lnTo>
                    <a:pt x="93" y="153"/>
                  </a:lnTo>
                  <a:lnTo>
                    <a:pt x="96" y="156"/>
                  </a:lnTo>
                  <a:lnTo>
                    <a:pt x="96" y="163"/>
                  </a:lnTo>
                  <a:lnTo>
                    <a:pt x="98" y="168"/>
                  </a:lnTo>
                  <a:lnTo>
                    <a:pt x="98" y="171"/>
                  </a:lnTo>
                  <a:lnTo>
                    <a:pt x="98" y="178"/>
                  </a:lnTo>
                  <a:lnTo>
                    <a:pt x="98" y="183"/>
                  </a:lnTo>
                  <a:lnTo>
                    <a:pt x="101" y="188"/>
                  </a:lnTo>
                  <a:lnTo>
                    <a:pt x="101" y="193"/>
                  </a:lnTo>
                  <a:lnTo>
                    <a:pt x="104" y="198"/>
                  </a:lnTo>
                  <a:lnTo>
                    <a:pt x="104" y="203"/>
                  </a:lnTo>
                  <a:lnTo>
                    <a:pt x="106" y="208"/>
                  </a:lnTo>
                  <a:lnTo>
                    <a:pt x="106" y="210"/>
                  </a:lnTo>
                  <a:lnTo>
                    <a:pt x="106" y="215"/>
                  </a:lnTo>
                  <a:lnTo>
                    <a:pt x="109" y="220"/>
                  </a:lnTo>
                  <a:lnTo>
                    <a:pt x="109" y="225"/>
                  </a:lnTo>
                  <a:lnTo>
                    <a:pt x="109" y="228"/>
                  </a:lnTo>
                  <a:lnTo>
                    <a:pt x="111" y="230"/>
                  </a:lnTo>
                  <a:lnTo>
                    <a:pt x="111" y="233"/>
                  </a:lnTo>
                  <a:lnTo>
                    <a:pt x="114" y="238"/>
                  </a:lnTo>
                  <a:lnTo>
                    <a:pt x="114" y="240"/>
                  </a:lnTo>
                  <a:lnTo>
                    <a:pt x="114" y="243"/>
                  </a:lnTo>
                  <a:lnTo>
                    <a:pt x="88" y="317"/>
                  </a:lnTo>
                  <a:lnTo>
                    <a:pt x="36" y="307"/>
                  </a:lnTo>
                  <a:lnTo>
                    <a:pt x="46" y="272"/>
                  </a:lnTo>
                  <a:lnTo>
                    <a:pt x="78" y="235"/>
                  </a:lnTo>
                  <a:lnTo>
                    <a:pt x="67" y="178"/>
                  </a:lnTo>
                  <a:lnTo>
                    <a:pt x="0" y="32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21"/>
            <p:cNvSpPr>
              <a:spLocks/>
            </p:cNvSpPr>
            <p:nvPr/>
          </p:nvSpPr>
          <p:spPr bwMode="auto">
            <a:xfrm>
              <a:off x="1112" y="2151"/>
              <a:ext cx="664" cy="847"/>
            </a:xfrm>
            <a:custGeom>
              <a:avLst/>
              <a:gdLst>
                <a:gd name="T0" fmla="*/ 388 w 536"/>
                <a:gd name="T1" fmla="*/ 65 h 706"/>
                <a:gd name="T2" fmla="*/ 360 w 536"/>
                <a:gd name="T3" fmla="*/ 70 h 706"/>
                <a:gd name="T4" fmla="*/ 339 w 536"/>
                <a:gd name="T5" fmla="*/ 82 h 706"/>
                <a:gd name="T6" fmla="*/ 311 w 536"/>
                <a:gd name="T7" fmla="*/ 109 h 706"/>
                <a:gd name="T8" fmla="*/ 269 w 536"/>
                <a:gd name="T9" fmla="*/ 141 h 706"/>
                <a:gd name="T10" fmla="*/ 225 w 536"/>
                <a:gd name="T11" fmla="*/ 179 h 706"/>
                <a:gd name="T12" fmla="*/ 176 w 536"/>
                <a:gd name="T13" fmla="*/ 223 h 706"/>
                <a:gd name="T14" fmla="*/ 129 w 536"/>
                <a:gd name="T15" fmla="*/ 263 h 706"/>
                <a:gd name="T16" fmla="*/ 85 w 536"/>
                <a:gd name="T17" fmla="*/ 300 h 706"/>
                <a:gd name="T18" fmla="*/ 49 w 536"/>
                <a:gd name="T19" fmla="*/ 332 h 706"/>
                <a:gd name="T20" fmla="*/ 23 w 536"/>
                <a:gd name="T21" fmla="*/ 354 h 706"/>
                <a:gd name="T22" fmla="*/ 10 w 536"/>
                <a:gd name="T23" fmla="*/ 372 h 706"/>
                <a:gd name="T24" fmla="*/ 0 w 536"/>
                <a:gd name="T25" fmla="*/ 404 h 706"/>
                <a:gd name="T26" fmla="*/ 0 w 536"/>
                <a:gd name="T27" fmla="*/ 421 h 706"/>
                <a:gd name="T28" fmla="*/ 0 w 536"/>
                <a:gd name="T29" fmla="*/ 441 h 706"/>
                <a:gd name="T30" fmla="*/ 0 w 536"/>
                <a:gd name="T31" fmla="*/ 468 h 706"/>
                <a:gd name="T32" fmla="*/ 0 w 536"/>
                <a:gd name="T33" fmla="*/ 503 h 706"/>
                <a:gd name="T34" fmla="*/ 0 w 536"/>
                <a:gd name="T35" fmla="*/ 543 h 706"/>
                <a:gd name="T36" fmla="*/ 0 w 536"/>
                <a:gd name="T37" fmla="*/ 580 h 706"/>
                <a:gd name="T38" fmla="*/ 0 w 536"/>
                <a:gd name="T39" fmla="*/ 617 h 706"/>
                <a:gd name="T40" fmla="*/ 0 w 536"/>
                <a:gd name="T41" fmla="*/ 649 h 706"/>
                <a:gd name="T42" fmla="*/ 0 w 536"/>
                <a:gd name="T43" fmla="*/ 677 h 706"/>
                <a:gd name="T44" fmla="*/ 0 w 536"/>
                <a:gd name="T45" fmla="*/ 696 h 706"/>
                <a:gd name="T46" fmla="*/ 18 w 536"/>
                <a:gd name="T47" fmla="*/ 706 h 706"/>
                <a:gd name="T48" fmla="*/ 38 w 536"/>
                <a:gd name="T49" fmla="*/ 706 h 706"/>
                <a:gd name="T50" fmla="*/ 70 w 536"/>
                <a:gd name="T51" fmla="*/ 701 h 706"/>
                <a:gd name="T52" fmla="*/ 90 w 536"/>
                <a:gd name="T53" fmla="*/ 699 h 706"/>
                <a:gd name="T54" fmla="*/ 95 w 536"/>
                <a:gd name="T55" fmla="*/ 677 h 706"/>
                <a:gd name="T56" fmla="*/ 98 w 536"/>
                <a:gd name="T57" fmla="*/ 654 h 706"/>
                <a:gd name="T58" fmla="*/ 106 w 536"/>
                <a:gd name="T59" fmla="*/ 627 h 706"/>
                <a:gd name="T60" fmla="*/ 111 w 536"/>
                <a:gd name="T61" fmla="*/ 597 h 706"/>
                <a:gd name="T62" fmla="*/ 116 w 536"/>
                <a:gd name="T63" fmla="*/ 565 h 706"/>
                <a:gd name="T64" fmla="*/ 124 w 536"/>
                <a:gd name="T65" fmla="*/ 535 h 706"/>
                <a:gd name="T66" fmla="*/ 129 w 536"/>
                <a:gd name="T67" fmla="*/ 511 h 706"/>
                <a:gd name="T68" fmla="*/ 134 w 536"/>
                <a:gd name="T69" fmla="*/ 483 h 706"/>
                <a:gd name="T70" fmla="*/ 127 w 536"/>
                <a:gd name="T71" fmla="*/ 463 h 706"/>
                <a:gd name="T72" fmla="*/ 101 w 536"/>
                <a:gd name="T73" fmla="*/ 439 h 706"/>
                <a:gd name="T74" fmla="*/ 129 w 536"/>
                <a:gd name="T75" fmla="*/ 441 h 706"/>
                <a:gd name="T76" fmla="*/ 129 w 536"/>
                <a:gd name="T77" fmla="*/ 429 h 706"/>
                <a:gd name="T78" fmla="*/ 108 w 536"/>
                <a:gd name="T79" fmla="*/ 402 h 706"/>
                <a:gd name="T80" fmla="*/ 116 w 536"/>
                <a:gd name="T81" fmla="*/ 431 h 706"/>
                <a:gd name="T82" fmla="*/ 77 w 536"/>
                <a:gd name="T83" fmla="*/ 431 h 706"/>
                <a:gd name="T84" fmla="*/ 98 w 536"/>
                <a:gd name="T85" fmla="*/ 456 h 706"/>
                <a:gd name="T86" fmla="*/ 116 w 536"/>
                <a:gd name="T87" fmla="*/ 476 h 706"/>
                <a:gd name="T88" fmla="*/ 72 w 536"/>
                <a:gd name="T89" fmla="*/ 689 h 706"/>
                <a:gd name="T90" fmla="*/ 41 w 536"/>
                <a:gd name="T91" fmla="*/ 694 h 706"/>
                <a:gd name="T92" fmla="*/ 18 w 536"/>
                <a:gd name="T93" fmla="*/ 686 h 706"/>
                <a:gd name="T94" fmla="*/ 18 w 536"/>
                <a:gd name="T95" fmla="*/ 394 h 706"/>
                <a:gd name="T96" fmla="*/ 31 w 536"/>
                <a:gd name="T97" fmla="*/ 379 h 706"/>
                <a:gd name="T98" fmla="*/ 57 w 536"/>
                <a:gd name="T99" fmla="*/ 374 h 706"/>
                <a:gd name="T100" fmla="*/ 67 w 536"/>
                <a:gd name="T101" fmla="*/ 364 h 706"/>
                <a:gd name="T102" fmla="*/ 376 w 536"/>
                <a:gd name="T103" fmla="*/ 80 h 706"/>
                <a:gd name="T104" fmla="*/ 394 w 536"/>
                <a:gd name="T105" fmla="*/ 84 h 706"/>
                <a:gd name="T106" fmla="*/ 399 w 536"/>
                <a:gd name="T107" fmla="*/ 107 h 706"/>
                <a:gd name="T108" fmla="*/ 412 w 536"/>
                <a:gd name="T109" fmla="*/ 109 h 706"/>
                <a:gd name="T110" fmla="*/ 412 w 536"/>
                <a:gd name="T111" fmla="*/ 89 h 706"/>
                <a:gd name="T112" fmla="*/ 536 w 536"/>
                <a:gd name="T113" fmla="*/ 1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706">
                  <a:moveTo>
                    <a:pt x="513" y="0"/>
                  </a:moveTo>
                  <a:lnTo>
                    <a:pt x="513" y="45"/>
                  </a:lnTo>
                  <a:lnTo>
                    <a:pt x="399" y="67"/>
                  </a:lnTo>
                  <a:lnTo>
                    <a:pt x="399" y="65"/>
                  </a:lnTo>
                  <a:lnTo>
                    <a:pt x="394" y="65"/>
                  </a:lnTo>
                  <a:lnTo>
                    <a:pt x="388" y="65"/>
                  </a:lnTo>
                  <a:lnTo>
                    <a:pt x="383" y="65"/>
                  </a:lnTo>
                  <a:lnTo>
                    <a:pt x="378" y="65"/>
                  </a:lnTo>
                  <a:lnTo>
                    <a:pt x="370" y="65"/>
                  </a:lnTo>
                  <a:lnTo>
                    <a:pt x="365" y="67"/>
                  </a:lnTo>
                  <a:lnTo>
                    <a:pt x="363" y="70"/>
                  </a:lnTo>
                  <a:lnTo>
                    <a:pt x="360" y="70"/>
                  </a:lnTo>
                  <a:lnTo>
                    <a:pt x="357" y="70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7" y="77"/>
                  </a:lnTo>
                  <a:lnTo>
                    <a:pt x="344" y="82"/>
                  </a:lnTo>
                  <a:lnTo>
                    <a:pt x="339" y="82"/>
                  </a:lnTo>
                  <a:lnTo>
                    <a:pt x="334" y="87"/>
                  </a:lnTo>
                  <a:lnTo>
                    <a:pt x="329" y="89"/>
                  </a:lnTo>
                  <a:lnTo>
                    <a:pt x="326" y="97"/>
                  </a:lnTo>
                  <a:lnTo>
                    <a:pt x="321" y="97"/>
                  </a:lnTo>
                  <a:lnTo>
                    <a:pt x="313" y="102"/>
                  </a:lnTo>
                  <a:lnTo>
                    <a:pt x="311" y="109"/>
                  </a:lnTo>
                  <a:lnTo>
                    <a:pt x="306" y="114"/>
                  </a:lnTo>
                  <a:lnTo>
                    <a:pt x="298" y="119"/>
                  </a:lnTo>
                  <a:lnTo>
                    <a:pt x="293" y="124"/>
                  </a:lnTo>
                  <a:lnTo>
                    <a:pt x="285" y="129"/>
                  </a:lnTo>
                  <a:lnTo>
                    <a:pt x="277" y="137"/>
                  </a:lnTo>
                  <a:lnTo>
                    <a:pt x="269" y="141"/>
                  </a:lnTo>
                  <a:lnTo>
                    <a:pt x="264" y="149"/>
                  </a:lnTo>
                  <a:lnTo>
                    <a:pt x="256" y="154"/>
                  </a:lnTo>
                  <a:lnTo>
                    <a:pt x="248" y="161"/>
                  </a:lnTo>
                  <a:lnTo>
                    <a:pt x="241" y="166"/>
                  </a:lnTo>
                  <a:lnTo>
                    <a:pt x="233" y="174"/>
                  </a:lnTo>
                  <a:lnTo>
                    <a:pt x="225" y="179"/>
                  </a:lnTo>
                  <a:lnTo>
                    <a:pt x="217" y="186"/>
                  </a:lnTo>
                  <a:lnTo>
                    <a:pt x="207" y="193"/>
                  </a:lnTo>
                  <a:lnTo>
                    <a:pt x="202" y="201"/>
                  </a:lnTo>
                  <a:lnTo>
                    <a:pt x="194" y="208"/>
                  </a:lnTo>
                  <a:lnTo>
                    <a:pt x="186" y="216"/>
                  </a:lnTo>
                  <a:lnTo>
                    <a:pt x="176" y="223"/>
                  </a:lnTo>
                  <a:lnTo>
                    <a:pt x="168" y="228"/>
                  </a:lnTo>
                  <a:lnTo>
                    <a:pt x="160" y="236"/>
                  </a:lnTo>
                  <a:lnTo>
                    <a:pt x="153" y="243"/>
                  </a:lnTo>
                  <a:lnTo>
                    <a:pt x="145" y="250"/>
                  </a:lnTo>
                  <a:lnTo>
                    <a:pt x="137" y="255"/>
                  </a:lnTo>
                  <a:lnTo>
                    <a:pt x="129" y="263"/>
                  </a:lnTo>
                  <a:lnTo>
                    <a:pt x="121" y="270"/>
                  </a:lnTo>
                  <a:lnTo>
                    <a:pt x="114" y="275"/>
                  </a:lnTo>
                  <a:lnTo>
                    <a:pt x="106" y="283"/>
                  </a:lnTo>
                  <a:lnTo>
                    <a:pt x="98" y="288"/>
                  </a:lnTo>
                  <a:lnTo>
                    <a:pt x="93" y="295"/>
                  </a:lnTo>
                  <a:lnTo>
                    <a:pt x="85" y="300"/>
                  </a:lnTo>
                  <a:lnTo>
                    <a:pt x="80" y="307"/>
                  </a:lnTo>
                  <a:lnTo>
                    <a:pt x="72" y="312"/>
                  </a:lnTo>
                  <a:lnTo>
                    <a:pt x="67" y="320"/>
                  </a:lnTo>
                  <a:lnTo>
                    <a:pt x="59" y="322"/>
                  </a:lnTo>
                  <a:lnTo>
                    <a:pt x="54" y="327"/>
                  </a:lnTo>
                  <a:lnTo>
                    <a:pt x="49" y="332"/>
                  </a:lnTo>
                  <a:lnTo>
                    <a:pt x="44" y="337"/>
                  </a:lnTo>
                  <a:lnTo>
                    <a:pt x="38" y="340"/>
                  </a:lnTo>
                  <a:lnTo>
                    <a:pt x="33" y="345"/>
                  </a:lnTo>
                  <a:lnTo>
                    <a:pt x="31" y="347"/>
                  </a:lnTo>
                  <a:lnTo>
                    <a:pt x="25" y="354"/>
                  </a:lnTo>
                  <a:lnTo>
                    <a:pt x="23" y="354"/>
                  </a:lnTo>
                  <a:lnTo>
                    <a:pt x="18" y="359"/>
                  </a:lnTo>
                  <a:lnTo>
                    <a:pt x="18" y="362"/>
                  </a:lnTo>
                  <a:lnTo>
                    <a:pt x="15" y="362"/>
                  </a:lnTo>
                  <a:lnTo>
                    <a:pt x="10" y="367"/>
                  </a:lnTo>
                  <a:lnTo>
                    <a:pt x="10" y="367"/>
                  </a:lnTo>
                  <a:lnTo>
                    <a:pt x="10" y="372"/>
                  </a:lnTo>
                  <a:lnTo>
                    <a:pt x="7" y="377"/>
                  </a:lnTo>
                  <a:lnTo>
                    <a:pt x="5" y="382"/>
                  </a:lnTo>
                  <a:lnTo>
                    <a:pt x="2" y="389"/>
                  </a:lnTo>
                  <a:lnTo>
                    <a:pt x="2" y="394"/>
                  </a:lnTo>
                  <a:lnTo>
                    <a:pt x="2" y="402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09"/>
                  </a:lnTo>
                  <a:lnTo>
                    <a:pt x="0" y="414"/>
                  </a:lnTo>
                  <a:lnTo>
                    <a:pt x="0" y="416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4"/>
                  </a:lnTo>
                  <a:lnTo>
                    <a:pt x="0" y="426"/>
                  </a:lnTo>
                  <a:lnTo>
                    <a:pt x="0" y="429"/>
                  </a:lnTo>
                  <a:lnTo>
                    <a:pt x="0" y="434"/>
                  </a:lnTo>
                  <a:lnTo>
                    <a:pt x="0" y="436"/>
                  </a:lnTo>
                  <a:lnTo>
                    <a:pt x="0" y="441"/>
                  </a:lnTo>
                  <a:lnTo>
                    <a:pt x="0" y="446"/>
                  </a:lnTo>
                  <a:lnTo>
                    <a:pt x="0" y="449"/>
                  </a:lnTo>
                  <a:lnTo>
                    <a:pt x="0" y="456"/>
                  </a:lnTo>
                  <a:lnTo>
                    <a:pt x="0" y="459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1"/>
                  </a:lnTo>
                  <a:lnTo>
                    <a:pt x="0" y="496"/>
                  </a:lnTo>
                  <a:lnTo>
                    <a:pt x="0" y="503"/>
                  </a:lnTo>
                  <a:lnTo>
                    <a:pt x="0" y="511"/>
                  </a:lnTo>
                  <a:lnTo>
                    <a:pt x="0" y="518"/>
                  </a:lnTo>
                  <a:lnTo>
                    <a:pt x="0" y="523"/>
                  </a:lnTo>
                  <a:lnTo>
                    <a:pt x="0" y="530"/>
                  </a:lnTo>
                  <a:lnTo>
                    <a:pt x="0" y="535"/>
                  </a:lnTo>
                  <a:lnTo>
                    <a:pt x="0" y="543"/>
                  </a:lnTo>
                  <a:lnTo>
                    <a:pt x="0" y="550"/>
                  </a:lnTo>
                  <a:lnTo>
                    <a:pt x="0" y="555"/>
                  </a:lnTo>
                  <a:lnTo>
                    <a:pt x="0" y="563"/>
                  </a:lnTo>
                  <a:lnTo>
                    <a:pt x="0" y="568"/>
                  </a:lnTo>
                  <a:lnTo>
                    <a:pt x="0" y="575"/>
                  </a:lnTo>
                  <a:lnTo>
                    <a:pt x="0" y="580"/>
                  </a:lnTo>
                  <a:lnTo>
                    <a:pt x="0" y="587"/>
                  </a:lnTo>
                  <a:lnTo>
                    <a:pt x="0" y="592"/>
                  </a:lnTo>
                  <a:lnTo>
                    <a:pt x="0" y="600"/>
                  </a:lnTo>
                  <a:lnTo>
                    <a:pt x="0" y="605"/>
                  </a:lnTo>
                  <a:lnTo>
                    <a:pt x="0" y="612"/>
                  </a:lnTo>
                  <a:lnTo>
                    <a:pt x="0" y="617"/>
                  </a:lnTo>
                  <a:lnTo>
                    <a:pt x="0" y="625"/>
                  </a:lnTo>
                  <a:lnTo>
                    <a:pt x="0" y="629"/>
                  </a:lnTo>
                  <a:lnTo>
                    <a:pt x="0" y="634"/>
                  </a:lnTo>
                  <a:lnTo>
                    <a:pt x="0" y="639"/>
                  </a:lnTo>
                  <a:lnTo>
                    <a:pt x="0" y="647"/>
                  </a:lnTo>
                  <a:lnTo>
                    <a:pt x="0" y="649"/>
                  </a:lnTo>
                  <a:lnTo>
                    <a:pt x="0" y="654"/>
                  </a:lnTo>
                  <a:lnTo>
                    <a:pt x="0" y="659"/>
                  </a:lnTo>
                  <a:lnTo>
                    <a:pt x="0" y="664"/>
                  </a:lnTo>
                  <a:lnTo>
                    <a:pt x="0" y="667"/>
                  </a:lnTo>
                  <a:lnTo>
                    <a:pt x="0" y="674"/>
                  </a:lnTo>
                  <a:lnTo>
                    <a:pt x="0" y="677"/>
                  </a:lnTo>
                  <a:lnTo>
                    <a:pt x="0" y="679"/>
                  </a:lnTo>
                  <a:lnTo>
                    <a:pt x="0" y="681"/>
                  </a:lnTo>
                  <a:lnTo>
                    <a:pt x="0" y="686"/>
                  </a:lnTo>
                  <a:lnTo>
                    <a:pt x="0" y="691"/>
                  </a:lnTo>
                  <a:lnTo>
                    <a:pt x="0" y="694"/>
                  </a:lnTo>
                  <a:lnTo>
                    <a:pt x="0" y="696"/>
                  </a:lnTo>
                  <a:lnTo>
                    <a:pt x="0" y="699"/>
                  </a:lnTo>
                  <a:lnTo>
                    <a:pt x="2" y="701"/>
                  </a:lnTo>
                  <a:lnTo>
                    <a:pt x="2" y="701"/>
                  </a:lnTo>
                  <a:lnTo>
                    <a:pt x="7" y="704"/>
                  </a:lnTo>
                  <a:lnTo>
                    <a:pt x="10" y="704"/>
                  </a:lnTo>
                  <a:lnTo>
                    <a:pt x="18" y="706"/>
                  </a:lnTo>
                  <a:lnTo>
                    <a:pt x="20" y="706"/>
                  </a:lnTo>
                  <a:lnTo>
                    <a:pt x="23" y="706"/>
                  </a:lnTo>
                  <a:lnTo>
                    <a:pt x="25" y="706"/>
                  </a:lnTo>
                  <a:lnTo>
                    <a:pt x="31" y="706"/>
                  </a:lnTo>
                  <a:lnTo>
                    <a:pt x="36" y="706"/>
                  </a:lnTo>
                  <a:lnTo>
                    <a:pt x="38" y="706"/>
                  </a:lnTo>
                  <a:lnTo>
                    <a:pt x="44" y="704"/>
                  </a:lnTo>
                  <a:lnTo>
                    <a:pt x="49" y="704"/>
                  </a:lnTo>
                  <a:lnTo>
                    <a:pt x="54" y="704"/>
                  </a:lnTo>
                  <a:lnTo>
                    <a:pt x="59" y="701"/>
                  </a:lnTo>
                  <a:lnTo>
                    <a:pt x="64" y="701"/>
                  </a:lnTo>
                  <a:lnTo>
                    <a:pt x="70" y="701"/>
                  </a:lnTo>
                  <a:lnTo>
                    <a:pt x="72" y="701"/>
                  </a:lnTo>
                  <a:lnTo>
                    <a:pt x="77" y="701"/>
                  </a:lnTo>
                  <a:lnTo>
                    <a:pt x="80" y="699"/>
                  </a:lnTo>
                  <a:lnTo>
                    <a:pt x="85" y="699"/>
                  </a:lnTo>
                  <a:lnTo>
                    <a:pt x="88" y="699"/>
                  </a:lnTo>
                  <a:lnTo>
                    <a:pt x="90" y="699"/>
                  </a:lnTo>
                  <a:lnTo>
                    <a:pt x="90" y="696"/>
                  </a:lnTo>
                  <a:lnTo>
                    <a:pt x="90" y="694"/>
                  </a:lnTo>
                  <a:lnTo>
                    <a:pt x="93" y="694"/>
                  </a:lnTo>
                  <a:lnTo>
                    <a:pt x="93" y="689"/>
                  </a:lnTo>
                  <a:lnTo>
                    <a:pt x="93" y="684"/>
                  </a:lnTo>
                  <a:lnTo>
                    <a:pt x="95" y="677"/>
                  </a:lnTo>
                  <a:lnTo>
                    <a:pt x="95" y="674"/>
                  </a:lnTo>
                  <a:lnTo>
                    <a:pt x="95" y="669"/>
                  </a:lnTo>
                  <a:lnTo>
                    <a:pt x="95" y="667"/>
                  </a:lnTo>
                  <a:lnTo>
                    <a:pt x="98" y="664"/>
                  </a:lnTo>
                  <a:lnTo>
                    <a:pt x="98" y="659"/>
                  </a:lnTo>
                  <a:lnTo>
                    <a:pt x="98" y="654"/>
                  </a:lnTo>
                  <a:lnTo>
                    <a:pt x="101" y="649"/>
                  </a:lnTo>
                  <a:lnTo>
                    <a:pt x="101" y="647"/>
                  </a:lnTo>
                  <a:lnTo>
                    <a:pt x="101" y="639"/>
                  </a:lnTo>
                  <a:lnTo>
                    <a:pt x="103" y="637"/>
                  </a:lnTo>
                  <a:lnTo>
                    <a:pt x="103" y="632"/>
                  </a:lnTo>
                  <a:lnTo>
                    <a:pt x="106" y="627"/>
                  </a:lnTo>
                  <a:lnTo>
                    <a:pt x="106" y="622"/>
                  </a:lnTo>
                  <a:lnTo>
                    <a:pt x="106" y="617"/>
                  </a:lnTo>
                  <a:lnTo>
                    <a:pt x="108" y="612"/>
                  </a:lnTo>
                  <a:lnTo>
                    <a:pt x="108" y="607"/>
                  </a:lnTo>
                  <a:lnTo>
                    <a:pt x="108" y="602"/>
                  </a:lnTo>
                  <a:lnTo>
                    <a:pt x="111" y="597"/>
                  </a:lnTo>
                  <a:lnTo>
                    <a:pt x="111" y="592"/>
                  </a:lnTo>
                  <a:lnTo>
                    <a:pt x="114" y="587"/>
                  </a:lnTo>
                  <a:lnTo>
                    <a:pt x="114" y="582"/>
                  </a:lnTo>
                  <a:lnTo>
                    <a:pt x="116" y="577"/>
                  </a:lnTo>
                  <a:lnTo>
                    <a:pt x="116" y="572"/>
                  </a:lnTo>
                  <a:lnTo>
                    <a:pt x="116" y="565"/>
                  </a:lnTo>
                  <a:lnTo>
                    <a:pt x="116" y="560"/>
                  </a:lnTo>
                  <a:lnTo>
                    <a:pt x="119" y="555"/>
                  </a:lnTo>
                  <a:lnTo>
                    <a:pt x="121" y="550"/>
                  </a:lnTo>
                  <a:lnTo>
                    <a:pt x="121" y="545"/>
                  </a:lnTo>
                  <a:lnTo>
                    <a:pt x="124" y="540"/>
                  </a:lnTo>
                  <a:lnTo>
                    <a:pt x="124" y="535"/>
                  </a:lnTo>
                  <a:lnTo>
                    <a:pt x="124" y="530"/>
                  </a:lnTo>
                  <a:lnTo>
                    <a:pt x="124" y="525"/>
                  </a:lnTo>
                  <a:lnTo>
                    <a:pt x="124" y="523"/>
                  </a:lnTo>
                  <a:lnTo>
                    <a:pt x="127" y="518"/>
                  </a:lnTo>
                  <a:lnTo>
                    <a:pt x="127" y="513"/>
                  </a:lnTo>
                  <a:lnTo>
                    <a:pt x="129" y="511"/>
                  </a:lnTo>
                  <a:lnTo>
                    <a:pt x="129" y="506"/>
                  </a:lnTo>
                  <a:lnTo>
                    <a:pt x="129" y="501"/>
                  </a:lnTo>
                  <a:lnTo>
                    <a:pt x="129" y="496"/>
                  </a:lnTo>
                  <a:lnTo>
                    <a:pt x="129" y="496"/>
                  </a:lnTo>
                  <a:lnTo>
                    <a:pt x="132" y="488"/>
                  </a:lnTo>
                  <a:lnTo>
                    <a:pt x="134" y="483"/>
                  </a:lnTo>
                  <a:lnTo>
                    <a:pt x="134" y="478"/>
                  </a:lnTo>
                  <a:lnTo>
                    <a:pt x="134" y="476"/>
                  </a:lnTo>
                  <a:lnTo>
                    <a:pt x="134" y="473"/>
                  </a:lnTo>
                  <a:lnTo>
                    <a:pt x="134" y="473"/>
                  </a:lnTo>
                  <a:lnTo>
                    <a:pt x="129" y="468"/>
                  </a:lnTo>
                  <a:lnTo>
                    <a:pt x="127" y="463"/>
                  </a:lnTo>
                  <a:lnTo>
                    <a:pt x="121" y="459"/>
                  </a:lnTo>
                  <a:lnTo>
                    <a:pt x="116" y="454"/>
                  </a:lnTo>
                  <a:lnTo>
                    <a:pt x="108" y="449"/>
                  </a:lnTo>
                  <a:lnTo>
                    <a:pt x="106" y="441"/>
                  </a:lnTo>
                  <a:lnTo>
                    <a:pt x="101" y="441"/>
                  </a:lnTo>
                  <a:lnTo>
                    <a:pt x="101" y="439"/>
                  </a:lnTo>
                  <a:lnTo>
                    <a:pt x="103" y="439"/>
                  </a:lnTo>
                  <a:lnTo>
                    <a:pt x="106" y="439"/>
                  </a:lnTo>
                  <a:lnTo>
                    <a:pt x="111" y="441"/>
                  </a:lnTo>
                  <a:lnTo>
                    <a:pt x="116" y="441"/>
                  </a:lnTo>
                  <a:lnTo>
                    <a:pt x="124" y="441"/>
                  </a:lnTo>
                  <a:lnTo>
                    <a:pt x="129" y="441"/>
                  </a:lnTo>
                  <a:lnTo>
                    <a:pt x="132" y="441"/>
                  </a:lnTo>
                  <a:lnTo>
                    <a:pt x="134" y="439"/>
                  </a:lnTo>
                  <a:lnTo>
                    <a:pt x="134" y="436"/>
                  </a:lnTo>
                  <a:lnTo>
                    <a:pt x="132" y="434"/>
                  </a:lnTo>
                  <a:lnTo>
                    <a:pt x="129" y="429"/>
                  </a:lnTo>
                  <a:lnTo>
                    <a:pt x="129" y="429"/>
                  </a:lnTo>
                  <a:lnTo>
                    <a:pt x="124" y="421"/>
                  </a:lnTo>
                  <a:lnTo>
                    <a:pt x="121" y="419"/>
                  </a:lnTo>
                  <a:lnTo>
                    <a:pt x="116" y="414"/>
                  </a:lnTo>
                  <a:lnTo>
                    <a:pt x="116" y="409"/>
                  </a:lnTo>
                  <a:lnTo>
                    <a:pt x="111" y="404"/>
                  </a:lnTo>
                  <a:lnTo>
                    <a:pt x="108" y="402"/>
                  </a:lnTo>
                  <a:lnTo>
                    <a:pt x="103" y="394"/>
                  </a:lnTo>
                  <a:lnTo>
                    <a:pt x="101" y="394"/>
                  </a:lnTo>
                  <a:lnTo>
                    <a:pt x="98" y="389"/>
                  </a:lnTo>
                  <a:lnTo>
                    <a:pt x="95" y="389"/>
                  </a:lnTo>
                  <a:lnTo>
                    <a:pt x="95" y="387"/>
                  </a:lnTo>
                  <a:lnTo>
                    <a:pt x="116" y="431"/>
                  </a:lnTo>
                  <a:lnTo>
                    <a:pt x="88" y="426"/>
                  </a:lnTo>
                  <a:lnTo>
                    <a:pt x="88" y="426"/>
                  </a:lnTo>
                  <a:lnTo>
                    <a:pt x="88" y="426"/>
                  </a:lnTo>
                  <a:lnTo>
                    <a:pt x="83" y="426"/>
                  </a:lnTo>
                  <a:lnTo>
                    <a:pt x="80" y="429"/>
                  </a:lnTo>
                  <a:lnTo>
                    <a:pt x="77" y="431"/>
                  </a:lnTo>
                  <a:lnTo>
                    <a:pt x="80" y="436"/>
                  </a:lnTo>
                  <a:lnTo>
                    <a:pt x="83" y="441"/>
                  </a:lnTo>
                  <a:lnTo>
                    <a:pt x="88" y="446"/>
                  </a:lnTo>
                  <a:lnTo>
                    <a:pt x="93" y="449"/>
                  </a:lnTo>
                  <a:lnTo>
                    <a:pt x="95" y="454"/>
                  </a:lnTo>
                  <a:lnTo>
                    <a:pt x="98" y="456"/>
                  </a:lnTo>
                  <a:lnTo>
                    <a:pt x="101" y="461"/>
                  </a:lnTo>
                  <a:lnTo>
                    <a:pt x="106" y="463"/>
                  </a:lnTo>
                  <a:lnTo>
                    <a:pt x="108" y="468"/>
                  </a:lnTo>
                  <a:lnTo>
                    <a:pt x="108" y="471"/>
                  </a:lnTo>
                  <a:lnTo>
                    <a:pt x="114" y="473"/>
                  </a:lnTo>
                  <a:lnTo>
                    <a:pt x="116" y="476"/>
                  </a:lnTo>
                  <a:lnTo>
                    <a:pt x="119" y="478"/>
                  </a:lnTo>
                  <a:lnTo>
                    <a:pt x="80" y="686"/>
                  </a:lnTo>
                  <a:lnTo>
                    <a:pt x="80" y="686"/>
                  </a:lnTo>
                  <a:lnTo>
                    <a:pt x="77" y="686"/>
                  </a:lnTo>
                  <a:lnTo>
                    <a:pt x="75" y="689"/>
                  </a:lnTo>
                  <a:lnTo>
                    <a:pt x="72" y="689"/>
                  </a:lnTo>
                  <a:lnTo>
                    <a:pt x="67" y="689"/>
                  </a:lnTo>
                  <a:lnTo>
                    <a:pt x="64" y="691"/>
                  </a:lnTo>
                  <a:lnTo>
                    <a:pt x="59" y="691"/>
                  </a:lnTo>
                  <a:lnTo>
                    <a:pt x="51" y="694"/>
                  </a:lnTo>
                  <a:lnTo>
                    <a:pt x="46" y="694"/>
                  </a:lnTo>
                  <a:lnTo>
                    <a:pt x="41" y="694"/>
                  </a:lnTo>
                  <a:lnTo>
                    <a:pt x="36" y="694"/>
                  </a:lnTo>
                  <a:lnTo>
                    <a:pt x="31" y="694"/>
                  </a:lnTo>
                  <a:lnTo>
                    <a:pt x="25" y="694"/>
                  </a:lnTo>
                  <a:lnTo>
                    <a:pt x="23" y="691"/>
                  </a:lnTo>
                  <a:lnTo>
                    <a:pt x="18" y="689"/>
                  </a:lnTo>
                  <a:lnTo>
                    <a:pt x="18" y="686"/>
                  </a:lnTo>
                  <a:lnTo>
                    <a:pt x="15" y="414"/>
                  </a:lnTo>
                  <a:lnTo>
                    <a:pt x="15" y="414"/>
                  </a:lnTo>
                  <a:lnTo>
                    <a:pt x="15" y="409"/>
                  </a:lnTo>
                  <a:lnTo>
                    <a:pt x="18" y="404"/>
                  </a:lnTo>
                  <a:lnTo>
                    <a:pt x="18" y="399"/>
                  </a:lnTo>
                  <a:lnTo>
                    <a:pt x="18" y="394"/>
                  </a:lnTo>
                  <a:lnTo>
                    <a:pt x="20" y="389"/>
                  </a:lnTo>
                  <a:lnTo>
                    <a:pt x="23" y="384"/>
                  </a:lnTo>
                  <a:lnTo>
                    <a:pt x="23" y="382"/>
                  </a:lnTo>
                  <a:lnTo>
                    <a:pt x="25" y="382"/>
                  </a:lnTo>
                  <a:lnTo>
                    <a:pt x="28" y="382"/>
                  </a:lnTo>
                  <a:lnTo>
                    <a:pt x="31" y="379"/>
                  </a:lnTo>
                  <a:lnTo>
                    <a:pt x="33" y="379"/>
                  </a:lnTo>
                  <a:lnTo>
                    <a:pt x="38" y="377"/>
                  </a:lnTo>
                  <a:lnTo>
                    <a:pt x="44" y="377"/>
                  </a:lnTo>
                  <a:lnTo>
                    <a:pt x="46" y="374"/>
                  </a:lnTo>
                  <a:lnTo>
                    <a:pt x="51" y="374"/>
                  </a:lnTo>
                  <a:lnTo>
                    <a:pt x="57" y="374"/>
                  </a:lnTo>
                  <a:lnTo>
                    <a:pt x="59" y="374"/>
                  </a:lnTo>
                  <a:lnTo>
                    <a:pt x="64" y="372"/>
                  </a:lnTo>
                  <a:lnTo>
                    <a:pt x="67" y="372"/>
                  </a:lnTo>
                  <a:lnTo>
                    <a:pt x="72" y="369"/>
                  </a:lnTo>
                  <a:lnTo>
                    <a:pt x="72" y="367"/>
                  </a:lnTo>
                  <a:lnTo>
                    <a:pt x="67" y="364"/>
                  </a:lnTo>
                  <a:lnTo>
                    <a:pt x="67" y="362"/>
                  </a:lnTo>
                  <a:lnTo>
                    <a:pt x="62" y="362"/>
                  </a:lnTo>
                  <a:lnTo>
                    <a:pt x="59" y="362"/>
                  </a:lnTo>
                  <a:lnTo>
                    <a:pt x="51" y="359"/>
                  </a:lnTo>
                  <a:lnTo>
                    <a:pt x="51" y="359"/>
                  </a:lnTo>
                  <a:lnTo>
                    <a:pt x="376" y="80"/>
                  </a:lnTo>
                  <a:lnTo>
                    <a:pt x="378" y="77"/>
                  </a:lnTo>
                  <a:lnTo>
                    <a:pt x="378" y="75"/>
                  </a:lnTo>
                  <a:lnTo>
                    <a:pt x="383" y="75"/>
                  </a:lnTo>
                  <a:lnTo>
                    <a:pt x="388" y="75"/>
                  </a:lnTo>
                  <a:lnTo>
                    <a:pt x="391" y="80"/>
                  </a:lnTo>
                  <a:lnTo>
                    <a:pt x="394" y="84"/>
                  </a:lnTo>
                  <a:lnTo>
                    <a:pt x="394" y="89"/>
                  </a:lnTo>
                  <a:lnTo>
                    <a:pt x="396" y="92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399" y="102"/>
                  </a:lnTo>
                  <a:lnTo>
                    <a:pt x="399" y="107"/>
                  </a:lnTo>
                  <a:lnTo>
                    <a:pt x="399" y="109"/>
                  </a:lnTo>
                  <a:lnTo>
                    <a:pt x="401" y="114"/>
                  </a:lnTo>
                  <a:lnTo>
                    <a:pt x="404" y="117"/>
                  </a:lnTo>
                  <a:lnTo>
                    <a:pt x="407" y="117"/>
                  </a:lnTo>
                  <a:lnTo>
                    <a:pt x="409" y="114"/>
                  </a:lnTo>
                  <a:lnTo>
                    <a:pt x="412" y="109"/>
                  </a:lnTo>
                  <a:lnTo>
                    <a:pt x="412" y="104"/>
                  </a:lnTo>
                  <a:lnTo>
                    <a:pt x="412" y="102"/>
                  </a:lnTo>
                  <a:lnTo>
                    <a:pt x="412" y="97"/>
                  </a:lnTo>
                  <a:lnTo>
                    <a:pt x="412" y="97"/>
                  </a:lnTo>
                  <a:lnTo>
                    <a:pt x="412" y="92"/>
                  </a:lnTo>
                  <a:lnTo>
                    <a:pt x="412" y="89"/>
                  </a:lnTo>
                  <a:lnTo>
                    <a:pt x="412" y="84"/>
                  </a:lnTo>
                  <a:lnTo>
                    <a:pt x="412" y="82"/>
                  </a:lnTo>
                  <a:lnTo>
                    <a:pt x="412" y="77"/>
                  </a:lnTo>
                  <a:lnTo>
                    <a:pt x="412" y="75"/>
                  </a:lnTo>
                  <a:lnTo>
                    <a:pt x="528" y="60"/>
                  </a:lnTo>
                  <a:lnTo>
                    <a:pt x="536" y="10"/>
                  </a:lnTo>
                  <a:lnTo>
                    <a:pt x="513" y="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22"/>
            <p:cNvSpPr>
              <a:spLocks/>
            </p:cNvSpPr>
            <p:nvPr/>
          </p:nvSpPr>
          <p:spPr bwMode="auto">
            <a:xfrm>
              <a:off x="1687" y="2214"/>
              <a:ext cx="453" cy="647"/>
            </a:xfrm>
            <a:custGeom>
              <a:avLst/>
              <a:gdLst>
                <a:gd name="T0" fmla="*/ 20 w 365"/>
                <a:gd name="T1" fmla="*/ 206 h 540"/>
                <a:gd name="T2" fmla="*/ 54 w 365"/>
                <a:gd name="T3" fmla="*/ 203 h 540"/>
                <a:gd name="T4" fmla="*/ 101 w 365"/>
                <a:gd name="T5" fmla="*/ 201 h 540"/>
                <a:gd name="T6" fmla="*/ 153 w 365"/>
                <a:gd name="T7" fmla="*/ 201 h 540"/>
                <a:gd name="T8" fmla="*/ 210 w 365"/>
                <a:gd name="T9" fmla="*/ 198 h 540"/>
                <a:gd name="T10" fmla="*/ 259 w 365"/>
                <a:gd name="T11" fmla="*/ 196 h 540"/>
                <a:gd name="T12" fmla="*/ 303 w 365"/>
                <a:gd name="T13" fmla="*/ 193 h 540"/>
                <a:gd name="T14" fmla="*/ 334 w 365"/>
                <a:gd name="T15" fmla="*/ 193 h 540"/>
                <a:gd name="T16" fmla="*/ 345 w 365"/>
                <a:gd name="T17" fmla="*/ 184 h 540"/>
                <a:gd name="T18" fmla="*/ 342 w 365"/>
                <a:gd name="T19" fmla="*/ 154 h 540"/>
                <a:gd name="T20" fmla="*/ 332 w 365"/>
                <a:gd name="T21" fmla="*/ 127 h 540"/>
                <a:gd name="T22" fmla="*/ 313 w 365"/>
                <a:gd name="T23" fmla="*/ 99 h 540"/>
                <a:gd name="T24" fmla="*/ 295 w 365"/>
                <a:gd name="T25" fmla="*/ 70 h 540"/>
                <a:gd name="T26" fmla="*/ 280 w 365"/>
                <a:gd name="T27" fmla="*/ 45 h 540"/>
                <a:gd name="T28" fmla="*/ 293 w 365"/>
                <a:gd name="T29" fmla="*/ 55 h 540"/>
                <a:gd name="T30" fmla="*/ 311 w 365"/>
                <a:gd name="T31" fmla="*/ 77 h 540"/>
                <a:gd name="T32" fmla="*/ 329 w 365"/>
                <a:gd name="T33" fmla="*/ 102 h 540"/>
                <a:gd name="T34" fmla="*/ 342 w 365"/>
                <a:gd name="T35" fmla="*/ 119 h 540"/>
                <a:gd name="T36" fmla="*/ 337 w 365"/>
                <a:gd name="T37" fmla="*/ 92 h 540"/>
                <a:gd name="T38" fmla="*/ 332 w 365"/>
                <a:gd name="T39" fmla="*/ 65 h 540"/>
                <a:gd name="T40" fmla="*/ 316 w 365"/>
                <a:gd name="T41" fmla="*/ 37 h 540"/>
                <a:gd name="T42" fmla="*/ 290 w 365"/>
                <a:gd name="T43" fmla="*/ 20 h 540"/>
                <a:gd name="T44" fmla="*/ 259 w 365"/>
                <a:gd name="T45" fmla="*/ 15 h 540"/>
                <a:gd name="T46" fmla="*/ 225 w 365"/>
                <a:gd name="T47" fmla="*/ 13 h 540"/>
                <a:gd name="T48" fmla="*/ 197 w 365"/>
                <a:gd name="T49" fmla="*/ 10 h 540"/>
                <a:gd name="T50" fmla="*/ 189 w 365"/>
                <a:gd name="T51" fmla="*/ 0 h 540"/>
                <a:gd name="T52" fmla="*/ 212 w 365"/>
                <a:gd name="T53" fmla="*/ 3 h 540"/>
                <a:gd name="T54" fmla="*/ 254 w 365"/>
                <a:gd name="T55" fmla="*/ 3 h 540"/>
                <a:gd name="T56" fmla="*/ 290 w 365"/>
                <a:gd name="T57" fmla="*/ 8 h 540"/>
                <a:gd name="T58" fmla="*/ 319 w 365"/>
                <a:gd name="T59" fmla="*/ 18 h 540"/>
                <a:gd name="T60" fmla="*/ 334 w 365"/>
                <a:gd name="T61" fmla="*/ 42 h 540"/>
                <a:gd name="T62" fmla="*/ 345 w 365"/>
                <a:gd name="T63" fmla="*/ 82 h 540"/>
                <a:gd name="T64" fmla="*/ 352 w 365"/>
                <a:gd name="T65" fmla="*/ 127 h 540"/>
                <a:gd name="T66" fmla="*/ 360 w 365"/>
                <a:gd name="T67" fmla="*/ 164 h 540"/>
                <a:gd name="T68" fmla="*/ 363 w 365"/>
                <a:gd name="T69" fmla="*/ 186 h 540"/>
                <a:gd name="T70" fmla="*/ 365 w 365"/>
                <a:gd name="T71" fmla="*/ 221 h 540"/>
                <a:gd name="T72" fmla="*/ 365 w 365"/>
                <a:gd name="T73" fmla="*/ 263 h 540"/>
                <a:gd name="T74" fmla="*/ 365 w 365"/>
                <a:gd name="T75" fmla="*/ 315 h 540"/>
                <a:gd name="T76" fmla="*/ 365 w 365"/>
                <a:gd name="T77" fmla="*/ 367 h 540"/>
                <a:gd name="T78" fmla="*/ 365 w 365"/>
                <a:gd name="T79" fmla="*/ 416 h 540"/>
                <a:gd name="T80" fmla="*/ 363 w 365"/>
                <a:gd name="T81" fmla="*/ 461 h 540"/>
                <a:gd name="T82" fmla="*/ 360 w 365"/>
                <a:gd name="T83" fmla="*/ 496 h 540"/>
                <a:gd name="T84" fmla="*/ 357 w 365"/>
                <a:gd name="T85" fmla="*/ 523 h 540"/>
                <a:gd name="T86" fmla="*/ 342 w 365"/>
                <a:gd name="T87" fmla="*/ 533 h 540"/>
                <a:gd name="T88" fmla="*/ 329 w 365"/>
                <a:gd name="T89" fmla="*/ 506 h 540"/>
                <a:gd name="T90" fmla="*/ 298 w 365"/>
                <a:gd name="T91" fmla="*/ 493 h 540"/>
                <a:gd name="T92" fmla="*/ 282 w 365"/>
                <a:gd name="T93" fmla="*/ 491 h 540"/>
                <a:gd name="T94" fmla="*/ 313 w 365"/>
                <a:gd name="T95" fmla="*/ 486 h 540"/>
                <a:gd name="T96" fmla="*/ 345 w 365"/>
                <a:gd name="T97" fmla="*/ 516 h 540"/>
                <a:gd name="T98" fmla="*/ 303 w 365"/>
                <a:gd name="T99" fmla="*/ 263 h 540"/>
                <a:gd name="T100" fmla="*/ 267 w 365"/>
                <a:gd name="T101" fmla="*/ 270 h 540"/>
                <a:gd name="T102" fmla="*/ 267 w 365"/>
                <a:gd name="T103" fmla="*/ 263 h 540"/>
                <a:gd name="T104" fmla="*/ 308 w 365"/>
                <a:gd name="T105" fmla="*/ 223 h 540"/>
                <a:gd name="T106" fmla="*/ 324 w 365"/>
                <a:gd name="T107" fmla="*/ 203 h 540"/>
                <a:gd name="T108" fmla="*/ 295 w 365"/>
                <a:gd name="T109" fmla="*/ 203 h 540"/>
                <a:gd name="T110" fmla="*/ 259 w 365"/>
                <a:gd name="T111" fmla="*/ 206 h 540"/>
                <a:gd name="T112" fmla="*/ 217 w 365"/>
                <a:gd name="T113" fmla="*/ 206 h 540"/>
                <a:gd name="T114" fmla="*/ 171 w 365"/>
                <a:gd name="T115" fmla="*/ 208 h 540"/>
                <a:gd name="T116" fmla="*/ 127 w 365"/>
                <a:gd name="T117" fmla="*/ 211 h 540"/>
                <a:gd name="T118" fmla="*/ 85 w 365"/>
                <a:gd name="T119" fmla="*/ 213 h 540"/>
                <a:gd name="T120" fmla="*/ 54 w 365"/>
                <a:gd name="T121" fmla="*/ 213 h 540"/>
                <a:gd name="T122" fmla="*/ 26 w 365"/>
                <a:gd name="T123" fmla="*/ 213 h 540"/>
                <a:gd name="T124" fmla="*/ 0 w 365"/>
                <a:gd name="T125" fmla="*/ 20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" h="540">
                  <a:moveTo>
                    <a:pt x="0" y="206"/>
                  </a:moveTo>
                  <a:lnTo>
                    <a:pt x="2" y="206"/>
                  </a:lnTo>
                  <a:lnTo>
                    <a:pt x="5" y="206"/>
                  </a:lnTo>
                  <a:lnTo>
                    <a:pt x="7" y="206"/>
                  </a:lnTo>
                  <a:lnTo>
                    <a:pt x="13" y="206"/>
                  </a:lnTo>
                  <a:lnTo>
                    <a:pt x="15" y="206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8" y="206"/>
                  </a:lnTo>
                  <a:lnTo>
                    <a:pt x="33" y="206"/>
                  </a:lnTo>
                  <a:lnTo>
                    <a:pt x="39" y="206"/>
                  </a:lnTo>
                  <a:lnTo>
                    <a:pt x="44" y="203"/>
                  </a:lnTo>
                  <a:lnTo>
                    <a:pt x="49" y="203"/>
                  </a:lnTo>
                  <a:lnTo>
                    <a:pt x="54" y="203"/>
                  </a:lnTo>
                  <a:lnTo>
                    <a:pt x="62" y="203"/>
                  </a:lnTo>
                  <a:lnTo>
                    <a:pt x="67" y="203"/>
                  </a:lnTo>
                  <a:lnTo>
                    <a:pt x="75" y="203"/>
                  </a:lnTo>
                  <a:lnTo>
                    <a:pt x="80" y="203"/>
                  </a:lnTo>
                  <a:lnTo>
                    <a:pt x="88" y="203"/>
                  </a:lnTo>
                  <a:lnTo>
                    <a:pt x="96" y="203"/>
                  </a:lnTo>
                  <a:lnTo>
                    <a:pt x="101" y="201"/>
                  </a:lnTo>
                  <a:lnTo>
                    <a:pt x="109" y="201"/>
                  </a:lnTo>
                  <a:lnTo>
                    <a:pt x="116" y="201"/>
                  </a:lnTo>
                  <a:lnTo>
                    <a:pt x="124" y="201"/>
                  </a:lnTo>
                  <a:lnTo>
                    <a:pt x="132" y="201"/>
                  </a:lnTo>
                  <a:lnTo>
                    <a:pt x="140" y="201"/>
                  </a:lnTo>
                  <a:lnTo>
                    <a:pt x="147" y="201"/>
                  </a:lnTo>
                  <a:lnTo>
                    <a:pt x="153" y="201"/>
                  </a:lnTo>
                  <a:lnTo>
                    <a:pt x="160" y="201"/>
                  </a:lnTo>
                  <a:lnTo>
                    <a:pt x="171" y="201"/>
                  </a:lnTo>
                  <a:lnTo>
                    <a:pt x="179" y="201"/>
                  </a:lnTo>
                  <a:lnTo>
                    <a:pt x="186" y="198"/>
                  </a:lnTo>
                  <a:lnTo>
                    <a:pt x="194" y="198"/>
                  </a:lnTo>
                  <a:lnTo>
                    <a:pt x="202" y="198"/>
                  </a:lnTo>
                  <a:lnTo>
                    <a:pt x="210" y="198"/>
                  </a:lnTo>
                  <a:lnTo>
                    <a:pt x="217" y="198"/>
                  </a:lnTo>
                  <a:lnTo>
                    <a:pt x="225" y="198"/>
                  </a:lnTo>
                  <a:lnTo>
                    <a:pt x="230" y="196"/>
                  </a:lnTo>
                  <a:lnTo>
                    <a:pt x="238" y="196"/>
                  </a:lnTo>
                  <a:lnTo>
                    <a:pt x="246" y="196"/>
                  </a:lnTo>
                  <a:lnTo>
                    <a:pt x="254" y="196"/>
                  </a:lnTo>
                  <a:lnTo>
                    <a:pt x="259" y="196"/>
                  </a:lnTo>
                  <a:lnTo>
                    <a:pt x="267" y="196"/>
                  </a:lnTo>
                  <a:lnTo>
                    <a:pt x="272" y="193"/>
                  </a:lnTo>
                  <a:lnTo>
                    <a:pt x="280" y="193"/>
                  </a:lnTo>
                  <a:lnTo>
                    <a:pt x="285" y="193"/>
                  </a:lnTo>
                  <a:lnTo>
                    <a:pt x="290" y="193"/>
                  </a:lnTo>
                  <a:lnTo>
                    <a:pt x="295" y="193"/>
                  </a:lnTo>
                  <a:lnTo>
                    <a:pt x="303" y="193"/>
                  </a:lnTo>
                  <a:lnTo>
                    <a:pt x="308" y="193"/>
                  </a:lnTo>
                  <a:lnTo>
                    <a:pt x="311" y="193"/>
                  </a:lnTo>
                  <a:lnTo>
                    <a:pt x="316" y="193"/>
                  </a:lnTo>
                  <a:lnTo>
                    <a:pt x="321" y="193"/>
                  </a:lnTo>
                  <a:lnTo>
                    <a:pt x="324" y="193"/>
                  </a:lnTo>
                  <a:lnTo>
                    <a:pt x="329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42" y="193"/>
                  </a:lnTo>
                  <a:lnTo>
                    <a:pt x="342" y="193"/>
                  </a:lnTo>
                  <a:lnTo>
                    <a:pt x="342" y="191"/>
                  </a:lnTo>
                  <a:lnTo>
                    <a:pt x="345" y="189"/>
                  </a:lnTo>
                  <a:lnTo>
                    <a:pt x="345" y="186"/>
                  </a:lnTo>
                  <a:lnTo>
                    <a:pt x="345" y="184"/>
                  </a:lnTo>
                  <a:lnTo>
                    <a:pt x="345" y="179"/>
                  </a:lnTo>
                  <a:lnTo>
                    <a:pt x="345" y="176"/>
                  </a:lnTo>
                  <a:lnTo>
                    <a:pt x="345" y="174"/>
                  </a:lnTo>
                  <a:lnTo>
                    <a:pt x="345" y="166"/>
                  </a:lnTo>
                  <a:lnTo>
                    <a:pt x="342" y="164"/>
                  </a:lnTo>
                  <a:lnTo>
                    <a:pt x="342" y="159"/>
                  </a:lnTo>
                  <a:lnTo>
                    <a:pt x="342" y="154"/>
                  </a:lnTo>
                  <a:lnTo>
                    <a:pt x="339" y="149"/>
                  </a:lnTo>
                  <a:lnTo>
                    <a:pt x="337" y="144"/>
                  </a:lnTo>
                  <a:lnTo>
                    <a:pt x="337" y="139"/>
                  </a:lnTo>
                  <a:lnTo>
                    <a:pt x="337" y="137"/>
                  </a:lnTo>
                  <a:lnTo>
                    <a:pt x="334" y="132"/>
                  </a:lnTo>
                  <a:lnTo>
                    <a:pt x="332" y="129"/>
                  </a:lnTo>
                  <a:lnTo>
                    <a:pt x="332" y="127"/>
                  </a:lnTo>
                  <a:lnTo>
                    <a:pt x="329" y="122"/>
                  </a:lnTo>
                  <a:lnTo>
                    <a:pt x="326" y="119"/>
                  </a:lnTo>
                  <a:lnTo>
                    <a:pt x="324" y="114"/>
                  </a:lnTo>
                  <a:lnTo>
                    <a:pt x="324" y="112"/>
                  </a:lnTo>
                  <a:lnTo>
                    <a:pt x="319" y="107"/>
                  </a:lnTo>
                  <a:lnTo>
                    <a:pt x="316" y="104"/>
                  </a:lnTo>
                  <a:lnTo>
                    <a:pt x="313" y="99"/>
                  </a:lnTo>
                  <a:lnTo>
                    <a:pt x="311" y="94"/>
                  </a:lnTo>
                  <a:lnTo>
                    <a:pt x="308" y="92"/>
                  </a:lnTo>
                  <a:lnTo>
                    <a:pt x="306" y="85"/>
                  </a:lnTo>
                  <a:lnTo>
                    <a:pt x="303" y="82"/>
                  </a:lnTo>
                  <a:lnTo>
                    <a:pt x="303" y="77"/>
                  </a:lnTo>
                  <a:lnTo>
                    <a:pt x="298" y="75"/>
                  </a:lnTo>
                  <a:lnTo>
                    <a:pt x="295" y="70"/>
                  </a:lnTo>
                  <a:lnTo>
                    <a:pt x="293" y="65"/>
                  </a:lnTo>
                  <a:lnTo>
                    <a:pt x="290" y="62"/>
                  </a:lnTo>
                  <a:lnTo>
                    <a:pt x="287" y="57"/>
                  </a:lnTo>
                  <a:lnTo>
                    <a:pt x="287" y="55"/>
                  </a:lnTo>
                  <a:lnTo>
                    <a:pt x="285" y="52"/>
                  </a:lnTo>
                  <a:lnTo>
                    <a:pt x="282" y="50"/>
                  </a:lnTo>
                  <a:lnTo>
                    <a:pt x="280" y="45"/>
                  </a:lnTo>
                  <a:lnTo>
                    <a:pt x="280" y="45"/>
                  </a:lnTo>
                  <a:lnTo>
                    <a:pt x="277" y="42"/>
                  </a:lnTo>
                  <a:lnTo>
                    <a:pt x="280" y="42"/>
                  </a:lnTo>
                  <a:lnTo>
                    <a:pt x="282" y="42"/>
                  </a:lnTo>
                  <a:lnTo>
                    <a:pt x="285" y="45"/>
                  </a:lnTo>
                  <a:lnTo>
                    <a:pt x="287" y="47"/>
                  </a:lnTo>
                  <a:lnTo>
                    <a:pt x="293" y="55"/>
                  </a:lnTo>
                  <a:lnTo>
                    <a:pt x="295" y="57"/>
                  </a:lnTo>
                  <a:lnTo>
                    <a:pt x="298" y="60"/>
                  </a:lnTo>
                  <a:lnTo>
                    <a:pt x="300" y="65"/>
                  </a:lnTo>
                  <a:lnTo>
                    <a:pt x="303" y="67"/>
                  </a:lnTo>
                  <a:lnTo>
                    <a:pt x="306" y="70"/>
                  </a:lnTo>
                  <a:lnTo>
                    <a:pt x="308" y="72"/>
                  </a:lnTo>
                  <a:lnTo>
                    <a:pt x="311" y="77"/>
                  </a:lnTo>
                  <a:lnTo>
                    <a:pt x="316" y="82"/>
                  </a:lnTo>
                  <a:lnTo>
                    <a:pt x="316" y="85"/>
                  </a:lnTo>
                  <a:lnTo>
                    <a:pt x="319" y="87"/>
                  </a:lnTo>
                  <a:lnTo>
                    <a:pt x="321" y="92"/>
                  </a:lnTo>
                  <a:lnTo>
                    <a:pt x="324" y="94"/>
                  </a:lnTo>
                  <a:lnTo>
                    <a:pt x="326" y="99"/>
                  </a:lnTo>
                  <a:lnTo>
                    <a:pt x="329" y="102"/>
                  </a:lnTo>
                  <a:lnTo>
                    <a:pt x="332" y="104"/>
                  </a:lnTo>
                  <a:lnTo>
                    <a:pt x="334" y="107"/>
                  </a:lnTo>
                  <a:lnTo>
                    <a:pt x="337" y="112"/>
                  </a:lnTo>
                  <a:lnTo>
                    <a:pt x="339" y="117"/>
                  </a:lnTo>
                  <a:lnTo>
                    <a:pt x="342" y="119"/>
                  </a:lnTo>
                  <a:lnTo>
                    <a:pt x="342" y="119"/>
                  </a:lnTo>
                  <a:lnTo>
                    <a:pt x="342" y="119"/>
                  </a:lnTo>
                  <a:lnTo>
                    <a:pt x="342" y="117"/>
                  </a:lnTo>
                  <a:lnTo>
                    <a:pt x="342" y="112"/>
                  </a:lnTo>
                  <a:lnTo>
                    <a:pt x="339" y="104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7" y="94"/>
                  </a:lnTo>
                  <a:lnTo>
                    <a:pt x="337" y="92"/>
                  </a:lnTo>
                  <a:lnTo>
                    <a:pt x="337" y="87"/>
                  </a:lnTo>
                  <a:lnTo>
                    <a:pt x="337" y="85"/>
                  </a:lnTo>
                  <a:lnTo>
                    <a:pt x="334" y="80"/>
                  </a:lnTo>
                  <a:lnTo>
                    <a:pt x="334" y="77"/>
                  </a:lnTo>
                  <a:lnTo>
                    <a:pt x="332" y="72"/>
                  </a:lnTo>
                  <a:lnTo>
                    <a:pt x="332" y="67"/>
                  </a:lnTo>
                  <a:lnTo>
                    <a:pt x="332" y="65"/>
                  </a:lnTo>
                  <a:lnTo>
                    <a:pt x="329" y="57"/>
                  </a:lnTo>
                  <a:lnTo>
                    <a:pt x="326" y="55"/>
                  </a:lnTo>
                  <a:lnTo>
                    <a:pt x="324" y="50"/>
                  </a:lnTo>
                  <a:lnTo>
                    <a:pt x="324" y="47"/>
                  </a:lnTo>
                  <a:lnTo>
                    <a:pt x="324" y="45"/>
                  </a:lnTo>
                  <a:lnTo>
                    <a:pt x="319" y="40"/>
                  </a:lnTo>
                  <a:lnTo>
                    <a:pt x="316" y="37"/>
                  </a:lnTo>
                  <a:lnTo>
                    <a:pt x="316" y="35"/>
                  </a:lnTo>
                  <a:lnTo>
                    <a:pt x="313" y="30"/>
                  </a:lnTo>
                  <a:lnTo>
                    <a:pt x="308" y="28"/>
                  </a:lnTo>
                  <a:lnTo>
                    <a:pt x="303" y="23"/>
                  </a:lnTo>
                  <a:lnTo>
                    <a:pt x="298" y="23"/>
                  </a:lnTo>
                  <a:lnTo>
                    <a:pt x="295" y="23"/>
                  </a:lnTo>
                  <a:lnTo>
                    <a:pt x="290" y="20"/>
                  </a:lnTo>
                  <a:lnTo>
                    <a:pt x="287" y="20"/>
                  </a:lnTo>
                  <a:lnTo>
                    <a:pt x="282" y="18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69" y="18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4" y="15"/>
                  </a:lnTo>
                  <a:lnTo>
                    <a:pt x="249" y="15"/>
                  </a:lnTo>
                  <a:lnTo>
                    <a:pt x="243" y="13"/>
                  </a:lnTo>
                  <a:lnTo>
                    <a:pt x="238" y="13"/>
                  </a:lnTo>
                  <a:lnTo>
                    <a:pt x="233" y="13"/>
                  </a:lnTo>
                  <a:lnTo>
                    <a:pt x="230" y="13"/>
                  </a:lnTo>
                  <a:lnTo>
                    <a:pt x="225" y="13"/>
                  </a:lnTo>
                  <a:lnTo>
                    <a:pt x="220" y="13"/>
                  </a:lnTo>
                  <a:lnTo>
                    <a:pt x="215" y="10"/>
                  </a:lnTo>
                  <a:lnTo>
                    <a:pt x="210" y="10"/>
                  </a:lnTo>
                  <a:lnTo>
                    <a:pt x="207" y="10"/>
                  </a:lnTo>
                  <a:lnTo>
                    <a:pt x="204" y="10"/>
                  </a:lnTo>
                  <a:lnTo>
                    <a:pt x="199" y="10"/>
                  </a:lnTo>
                  <a:lnTo>
                    <a:pt x="197" y="10"/>
                  </a:lnTo>
                  <a:lnTo>
                    <a:pt x="189" y="10"/>
                  </a:lnTo>
                  <a:lnTo>
                    <a:pt x="186" y="10"/>
                  </a:lnTo>
                  <a:lnTo>
                    <a:pt x="181" y="10"/>
                  </a:lnTo>
                  <a:lnTo>
                    <a:pt x="181" y="13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2" y="3"/>
                  </a:lnTo>
                  <a:lnTo>
                    <a:pt x="204" y="3"/>
                  </a:lnTo>
                  <a:lnTo>
                    <a:pt x="210" y="3"/>
                  </a:lnTo>
                  <a:lnTo>
                    <a:pt x="212" y="3"/>
                  </a:lnTo>
                  <a:lnTo>
                    <a:pt x="217" y="3"/>
                  </a:lnTo>
                  <a:lnTo>
                    <a:pt x="225" y="3"/>
                  </a:lnTo>
                  <a:lnTo>
                    <a:pt x="230" y="3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6" y="3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4" y="5"/>
                  </a:lnTo>
                  <a:lnTo>
                    <a:pt x="267" y="5"/>
                  </a:lnTo>
                  <a:lnTo>
                    <a:pt x="275" y="5"/>
                  </a:lnTo>
                  <a:lnTo>
                    <a:pt x="280" y="8"/>
                  </a:lnTo>
                  <a:lnTo>
                    <a:pt x="285" y="8"/>
                  </a:lnTo>
                  <a:lnTo>
                    <a:pt x="290" y="8"/>
                  </a:lnTo>
                  <a:lnTo>
                    <a:pt x="295" y="10"/>
                  </a:lnTo>
                  <a:lnTo>
                    <a:pt x="300" y="10"/>
                  </a:lnTo>
                  <a:lnTo>
                    <a:pt x="303" y="10"/>
                  </a:lnTo>
                  <a:lnTo>
                    <a:pt x="308" y="10"/>
                  </a:lnTo>
                  <a:lnTo>
                    <a:pt x="311" y="13"/>
                  </a:lnTo>
                  <a:lnTo>
                    <a:pt x="316" y="15"/>
                  </a:lnTo>
                  <a:lnTo>
                    <a:pt x="319" y="18"/>
                  </a:lnTo>
                  <a:lnTo>
                    <a:pt x="324" y="18"/>
                  </a:lnTo>
                  <a:lnTo>
                    <a:pt x="326" y="23"/>
                  </a:lnTo>
                  <a:lnTo>
                    <a:pt x="326" y="25"/>
                  </a:lnTo>
                  <a:lnTo>
                    <a:pt x="332" y="30"/>
                  </a:lnTo>
                  <a:lnTo>
                    <a:pt x="332" y="32"/>
                  </a:lnTo>
                  <a:lnTo>
                    <a:pt x="334" y="37"/>
                  </a:lnTo>
                  <a:lnTo>
                    <a:pt x="334" y="42"/>
                  </a:lnTo>
                  <a:lnTo>
                    <a:pt x="337" y="47"/>
                  </a:lnTo>
                  <a:lnTo>
                    <a:pt x="337" y="52"/>
                  </a:lnTo>
                  <a:lnTo>
                    <a:pt x="339" y="57"/>
                  </a:lnTo>
                  <a:lnTo>
                    <a:pt x="339" y="65"/>
                  </a:lnTo>
                  <a:lnTo>
                    <a:pt x="342" y="70"/>
                  </a:lnTo>
                  <a:lnTo>
                    <a:pt x="345" y="75"/>
                  </a:lnTo>
                  <a:lnTo>
                    <a:pt x="345" y="82"/>
                  </a:lnTo>
                  <a:lnTo>
                    <a:pt x="345" y="87"/>
                  </a:lnTo>
                  <a:lnTo>
                    <a:pt x="347" y="94"/>
                  </a:lnTo>
                  <a:lnTo>
                    <a:pt x="350" y="99"/>
                  </a:lnTo>
                  <a:lnTo>
                    <a:pt x="350" y="107"/>
                  </a:lnTo>
                  <a:lnTo>
                    <a:pt x="352" y="112"/>
                  </a:lnTo>
                  <a:lnTo>
                    <a:pt x="352" y="119"/>
                  </a:lnTo>
                  <a:lnTo>
                    <a:pt x="352" y="127"/>
                  </a:lnTo>
                  <a:lnTo>
                    <a:pt x="355" y="132"/>
                  </a:lnTo>
                  <a:lnTo>
                    <a:pt x="355" y="137"/>
                  </a:lnTo>
                  <a:lnTo>
                    <a:pt x="357" y="141"/>
                  </a:lnTo>
                  <a:lnTo>
                    <a:pt x="357" y="146"/>
                  </a:lnTo>
                  <a:lnTo>
                    <a:pt x="360" y="154"/>
                  </a:lnTo>
                  <a:lnTo>
                    <a:pt x="360" y="159"/>
                  </a:lnTo>
                  <a:lnTo>
                    <a:pt x="360" y="164"/>
                  </a:lnTo>
                  <a:lnTo>
                    <a:pt x="360" y="169"/>
                  </a:lnTo>
                  <a:lnTo>
                    <a:pt x="363" y="174"/>
                  </a:lnTo>
                  <a:lnTo>
                    <a:pt x="363" y="174"/>
                  </a:lnTo>
                  <a:lnTo>
                    <a:pt x="363" y="179"/>
                  </a:lnTo>
                  <a:lnTo>
                    <a:pt x="363" y="179"/>
                  </a:lnTo>
                  <a:lnTo>
                    <a:pt x="363" y="184"/>
                  </a:lnTo>
                  <a:lnTo>
                    <a:pt x="363" y="186"/>
                  </a:lnTo>
                  <a:lnTo>
                    <a:pt x="365" y="191"/>
                  </a:lnTo>
                  <a:lnTo>
                    <a:pt x="365" y="193"/>
                  </a:lnTo>
                  <a:lnTo>
                    <a:pt x="365" y="201"/>
                  </a:lnTo>
                  <a:lnTo>
                    <a:pt x="365" y="203"/>
                  </a:lnTo>
                  <a:lnTo>
                    <a:pt x="365" y="208"/>
                  </a:lnTo>
                  <a:lnTo>
                    <a:pt x="365" y="213"/>
                  </a:lnTo>
                  <a:lnTo>
                    <a:pt x="365" y="221"/>
                  </a:lnTo>
                  <a:lnTo>
                    <a:pt x="365" y="226"/>
                  </a:lnTo>
                  <a:lnTo>
                    <a:pt x="365" y="233"/>
                  </a:lnTo>
                  <a:lnTo>
                    <a:pt x="365" y="238"/>
                  </a:lnTo>
                  <a:lnTo>
                    <a:pt x="365" y="246"/>
                  </a:lnTo>
                  <a:lnTo>
                    <a:pt x="365" y="250"/>
                  </a:lnTo>
                  <a:lnTo>
                    <a:pt x="365" y="258"/>
                  </a:lnTo>
                  <a:lnTo>
                    <a:pt x="365" y="263"/>
                  </a:lnTo>
                  <a:lnTo>
                    <a:pt x="365" y="270"/>
                  </a:lnTo>
                  <a:lnTo>
                    <a:pt x="365" y="278"/>
                  </a:lnTo>
                  <a:lnTo>
                    <a:pt x="365" y="285"/>
                  </a:lnTo>
                  <a:lnTo>
                    <a:pt x="365" y="293"/>
                  </a:lnTo>
                  <a:lnTo>
                    <a:pt x="365" y="300"/>
                  </a:lnTo>
                  <a:lnTo>
                    <a:pt x="365" y="307"/>
                  </a:lnTo>
                  <a:lnTo>
                    <a:pt x="365" y="315"/>
                  </a:lnTo>
                  <a:lnTo>
                    <a:pt x="365" y="322"/>
                  </a:lnTo>
                  <a:lnTo>
                    <a:pt x="365" y="330"/>
                  </a:lnTo>
                  <a:lnTo>
                    <a:pt x="365" y="337"/>
                  </a:lnTo>
                  <a:lnTo>
                    <a:pt x="365" y="342"/>
                  </a:lnTo>
                  <a:lnTo>
                    <a:pt x="365" y="352"/>
                  </a:lnTo>
                  <a:lnTo>
                    <a:pt x="365" y="359"/>
                  </a:lnTo>
                  <a:lnTo>
                    <a:pt x="365" y="367"/>
                  </a:lnTo>
                  <a:lnTo>
                    <a:pt x="365" y="374"/>
                  </a:lnTo>
                  <a:lnTo>
                    <a:pt x="365" y="382"/>
                  </a:lnTo>
                  <a:lnTo>
                    <a:pt x="365" y="389"/>
                  </a:lnTo>
                  <a:lnTo>
                    <a:pt x="365" y="397"/>
                  </a:lnTo>
                  <a:lnTo>
                    <a:pt x="365" y="404"/>
                  </a:lnTo>
                  <a:lnTo>
                    <a:pt x="365" y="411"/>
                  </a:lnTo>
                  <a:lnTo>
                    <a:pt x="365" y="416"/>
                  </a:lnTo>
                  <a:lnTo>
                    <a:pt x="365" y="424"/>
                  </a:lnTo>
                  <a:lnTo>
                    <a:pt x="365" y="431"/>
                  </a:lnTo>
                  <a:lnTo>
                    <a:pt x="365" y="439"/>
                  </a:lnTo>
                  <a:lnTo>
                    <a:pt x="365" y="444"/>
                  </a:lnTo>
                  <a:lnTo>
                    <a:pt x="363" y="449"/>
                  </a:lnTo>
                  <a:lnTo>
                    <a:pt x="363" y="456"/>
                  </a:lnTo>
                  <a:lnTo>
                    <a:pt x="363" y="461"/>
                  </a:lnTo>
                  <a:lnTo>
                    <a:pt x="363" y="466"/>
                  </a:lnTo>
                  <a:lnTo>
                    <a:pt x="363" y="471"/>
                  </a:lnTo>
                  <a:lnTo>
                    <a:pt x="363" y="478"/>
                  </a:lnTo>
                  <a:lnTo>
                    <a:pt x="363" y="483"/>
                  </a:lnTo>
                  <a:lnTo>
                    <a:pt x="363" y="486"/>
                  </a:lnTo>
                  <a:lnTo>
                    <a:pt x="360" y="493"/>
                  </a:lnTo>
                  <a:lnTo>
                    <a:pt x="360" y="496"/>
                  </a:lnTo>
                  <a:lnTo>
                    <a:pt x="360" y="498"/>
                  </a:lnTo>
                  <a:lnTo>
                    <a:pt x="360" y="503"/>
                  </a:lnTo>
                  <a:lnTo>
                    <a:pt x="360" y="508"/>
                  </a:lnTo>
                  <a:lnTo>
                    <a:pt x="360" y="513"/>
                  </a:lnTo>
                  <a:lnTo>
                    <a:pt x="360" y="518"/>
                  </a:lnTo>
                  <a:lnTo>
                    <a:pt x="360" y="520"/>
                  </a:lnTo>
                  <a:lnTo>
                    <a:pt x="357" y="523"/>
                  </a:lnTo>
                  <a:lnTo>
                    <a:pt x="355" y="525"/>
                  </a:lnTo>
                  <a:lnTo>
                    <a:pt x="352" y="528"/>
                  </a:lnTo>
                  <a:lnTo>
                    <a:pt x="352" y="533"/>
                  </a:lnTo>
                  <a:lnTo>
                    <a:pt x="345" y="538"/>
                  </a:lnTo>
                  <a:lnTo>
                    <a:pt x="345" y="540"/>
                  </a:lnTo>
                  <a:lnTo>
                    <a:pt x="345" y="538"/>
                  </a:lnTo>
                  <a:lnTo>
                    <a:pt x="342" y="533"/>
                  </a:lnTo>
                  <a:lnTo>
                    <a:pt x="339" y="528"/>
                  </a:lnTo>
                  <a:lnTo>
                    <a:pt x="337" y="523"/>
                  </a:lnTo>
                  <a:lnTo>
                    <a:pt x="337" y="520"/>
                  </a:lnTo>
                  <a:lnTo>
                    <a:pt x="334" y="518"/>
                  </a:lnTo>
                  <a:lnTo>
                    <a:pt x="332" y="513"/>
                  </a:lnTo>
                  <a:lnTo>
                    <a:pt x="332" y="513"/>
                  </a:lnTo>
                  <a:lnTo>
                    <a:pt x="329" y="506"/>
                  </a:lnTo>
                  <a:lnTo>
                    <a:pt x="324" y="503"/>
                  </a:lnTo>
                  <a:lnTo>
                    <a:pt x="319" y="498"/>
                  </a:lnTo>
                  <a:lnTo>
                    <a:pt x="313" y="498"/>
                  </a:lnTo>
                  <a:lnTo>
                    <a:pt x="308" y="496"/>
                  </a:lnTo>
                  <a:lnTo>
                    <a:pt x="306" y="493"/>
                  </a:lnTo>
                  <a:lnTo>
                    <a:pt x="303" y="493"/>
                  </a:lnTo>
                  <a:lnTo>
                    <a:pt x="298" y="493"/>
                  </a:lnTo>
                  <a:lnTo>
                    <a:pt x="295" y="493"/>
                  </a:lnTo>
                  <a:lnTo>
                    <a:pt x="290" y="493"/>
                  </a:lnTo>
                  <a:lnTo>
                    <a:pt x="287" y="491"/>
                  </a:lnTo>
                  <a:lnTo>
                    <a:pt x="285" y="491"/>
                  </a:lnTo>
                  <a:lnTo>
                    <a:pt x="282" y="491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2" y="491"/>
                  </a:lnTo>
                  <a:lnTo>
                    <a:pt x="287" y="488"/>
                  </a:lnTo>
                  <a:lnTo>
                    <a:pt x="295" y="488"/>
                  </a:lnTo>
                  <a:lnTo>
                    <a:pt x="298" y="486"/>
                  </a:lnTo>
                  <a:lnTo>
                    <a:pt x="303" y="486"/>
                  </a:lnTo>
                  <a:lnTo>
                    <a:pt x="308" y="486"/>
                  </a:lnTo>
                  <a:lnTo>
                    <a:pt x="313" y="486"/>
                  </a:lnTo>
                  <a:lnTo>
                    <a:pt x="316" y="488"/>
                  </a:lnTo>
                  <a:lnTo>
                    <a:pt x="324" y="493"/>
                  </a:lnTo>
                  <a:lnTo>
                    <a:pt x="326" y="498"/>
                  </a:lnTo>
                  <a:lnTo>
                    <a:pt x="332" y="503"/>
                  </a:lnTo>
                  <a:lnTo>
                    <a:pt x="337" y="506"/>
                  </a:lnTo>
                  <a:lnTo>
                    <a:pt x="345" y="513"/>
                  </a:lnTo>
                  <a:lnTo>
                    <a:pt x="345" y="516"/>
                  </a:lnTo>
                  <a:lnTo>
                    <a:pt x="347" y="518"/>
                  </a:lnTo>
                  <a:lnTo>
                    <a:pt x="345" y="228"/>
                  </a:lnTo>
                  <a:lnTo>
                    <a:pt x="316" y="253"/>
                  </a:lnTo>
                  <a:lnTo>
                    <a:pt x="311" y="255"/>
                  </a:lnTo>
                  <a:lnTo>
                    <a:pt x="308" y="258"/>
                  </a:lnTo>
                  <a:lnTo>
                    <a:pt x="306" y="260"/>
                  </a:lnTo>
                  <a:lnTo>
                    <a:pt x="303" y="263"/>
                  </a:lnTo>
                  <a:lnTo>
                    <a:pt x="295" y="265"/>
                  </a:lnTo>
                  <a:lnTo>
                    <a:pt x="293" y="268"/>
                  </a:lnTo>
                  <a:lnTo>
                    <a:pt x="287" y="268"/>
                  </a:lnTo>
                  <a:lnTo>
                    <a:pt x="282" y="268"/>
                  </a:lnTo>
                  <a:lnTo>
                    <a:pt x="277" y="268"/>
                  </a:lnTo>
                  <a:lnTo>
                    <a:pt x="275" y="270"/>
                  </a:lnTo>
                  <a:lnTo>
                    <a:pt x="267" y="270"/>
                  </a:lnTo>
                  <a:lnTo>
                    <a:pt x="267" y="270"/>
                  </a:lnTo>
                  <a:lnTo>
                    <a:pt x="259" y="270"/>
                  </a:lnTo>
                  <a:lnTo>
                    <a:pt x="259" y="273"/>
                  </a:lnTo>
                  <a:lnTo>
                    <a:pt x="259" y="270"/>
                  </a:lnTo>
                  <a:lnTo>
                    <a:pt x="259" y="268"/>
                  </a:lnTo>
                  <a:lnTo>
                    <a:pt x="264" y="265"/>
                  </a:lnTo>
                  <a:lnTo>
                    <a:pt x="267" y="263"/>
                  </a:lnTo>
                  <a:lnTo>
                    <a:pt x="275" y="258"/>
                  </a:lnTo>
                  <a:lnTo>
                    <a:pt x="280" y="253"/>
                  </a:lnTo>
                  <a:lnTo>
                    <a:pt x="285" y="248"/>
                  </a:lnTo>
                  <a:lnTo>
                    <a:pt x="293" y="241"/>
                  </a:lnTo>
                  <a:lnTo>
                    <a:pt x="298" y="236"/>
                  </a:lnTo>
                  <a:lnTo>
                    <a:pt x="303" y="231"/>
                  </a:lnTo>
                  <a:lnTo>
                    <a:pt x="308" y="223"/>
                  </a:lnTo>
                  <a:lnTo>
                    <a:pt x="316" y="218"/>
                  </a:lnTo>
                  <a:lnTo>
                    <a:pt x="321" y="213"/>
                  </a:lnTo>
                  <a:lnTo>
                    <a:pt x="324" y="208"/>
                  </a:lnTo>
                  <a:lnTo>
                    <a:pt x="326" y="206"/>
                  </a:lnTo>
                  <a:lnTo>
                    <a:pt x="329" y="203"/>
                  </a:lnTo>
                  <a:lnTo>
                    <a:pt x="326" y="203"/>
                  </a:lnTo>
                  <a:lnTo>
                    <a:pt x="324" y="203"/>
                  </a:lnTo>
                  <a:lnTo>
                    <a:pt x="321" y="203"/>
                  </a:lnTo>
                  <a:lnTo>
                    <a:pt x="316" y="203"/>
                  </a:lnTo>
                  <a:lnTo>
                    <a:pt x="313" y="203"/>
                  </a:lnTo>
                  <a:lnTo>
                    <a:pt x="308" y="203"/>
                  </a:lnTo>
                  <a:lnTo>
                    <a:pt x="306" y="203"/>
                  </a:lnTo>
                  <a:lnTo>
                    <a:pt x="303" y="203"/>
                  </a:lnTo>
                  <a:lnTo>
                    <a:pt x="295" y="203"/>
                  </a:lnTo>
                  <a:lnTo>
                    <a:pt x="293" y="203"/>
                  </a:lnTo>
                  <a:lnTo>
                    <a:pt x="287" y="203"/>
                  </a:lnTo>
                  <a:lnTo>
                    <a:pt x="282" y="203"/>
                  </a:lnTo>
                  <a:lnTo>
                    <a:pt x="277" y="203"/>
                  </a:lnTo>
                  <a:lnTo>
                    <a:pt x="272" y="203"/>
                  </a:lnTo>
                  <a:lnTo>
                    <a:pt x="267" y="203"/>
                  </a:lnTo>
                  <a:lnTo>
                    <a:pt x="259" y="206"/>
                  </a:lnTo>
                  <a:lnTo>
                    <a:pt x="254" y="206"/>
                  </a:lnTo>
                  <a:lnTo>
                    <a:pt x="249" y="206"/>
                  </a:lnTo>
                  <a:lnTo>
                    <a:pt x="243" y="206"/>
                  </a:lnTo>
                  <a:lnTo>
                    <a:pt x="238" y="206"/>
                  </a:lnTo>
                  <a:lnTo>
                    <a:pt x="230" y="206"/>
                  </a:lnTo>
                  <a:lnTo>
                    <a:pt x="225" y="206"/>
                  </a:lnTo>
                  <a:lnTo>
                    <a:pt x="217" y="206"/>
                  </a:lnTo>
                  <a:lnTo>
                    <a:pt x="210" y="206"/>
                  </a:lnTo>
                  <a:lnTo>
                    <a:pt x="204" y="206"/>
                  </a:lnTo>
                  <a:lnTo>
                    <a:pt x="199" y="206"/>
                  </a:lnTo>
                  <a:lnTo>
                    <a:pt x="192" y="206"/>
                  </a:lnTo>
                  <a:lnTo>
                    <a:pt x="186" y="208"/>
                  </a:lnTo>
                  <a:lnTo>
                    <a:pt x="179" y="208"/>
                  </a:lnTo>
                  <a:lnTo>
                    <a:pt x="171" y="208"/>
                  </a:lnTo>
                  <a:lnTo>
                    <a:pt x="163" y="208"/>
                  </a:lnTo>
                  <a:lnTo>
                    <a:pt x="158" y="208"/>
                  </a:lnTo>
                  <a:lnTo>
                    <a:pt x="150" y="208"/>
                  </a:lnTo>
                  <a:lnTo>
                    <a:pt x="145" y="208"/>
                  </a:lnTo>
                  <a:lnTo>
                    <a:pt x="137" y="208"/>
                  </a:lnTo>
                  <a:lnTo>
                    <a:pt x="132" y="211"/>
                  </a:lnTo>
                  <a:lnTo>
                    <a:pt x="127" y="211"/>
                  </a:lnTo>
                  <a:lnTo>
                    <a:pt x="119" y="211"/>
                  </a:lnTo>
                  <a:lnTo>
                    <a:pt x="111" y="211"/>
                  </a:lnTo>
                  <a:lnTo>
                    <a:pt x="106" y="211"/>
                  </a:lnTo>
                  <a:lnTo>
                    <a:pt x="101" y="211"/>
                  </a:lnTo>
                  <a:lnTo>
                    <a:pt x="96" y="211"/>
                  </a:lnTo>
                  <a:lnTo>
                    <a:pt x="90" y="211"/>
                  </a:lnTo>
                  <a:lnTo>
                    <a:pt x="85" y="213"/>
                  </a:lnTo>
                  <a:lnTo>
                    <a:pt x="80" y="213"/>
                  </a:lnTo>
                  <a:lnTo>
                    <a:pt x="75" y="213"/>
                  </a:lnTo>
                  <a:lnTo>
                    <a:pt x="70" y="213"/>
                  </a:lnTo>
                  <a:lnTo>
                    <a:pt x="64" y="213"/>
                  </a:lnTo>
                  <a:lnTo>
                    <a:pt x="62" y="213"/>
                  </a:lnTo>
                  <a:lnTo>
                    <a:pt x="57" y="213"/>
                  </a:lnTo>
                  <a:lnTo>
                    <a:pt x="54" y="213"/>
                  </a:lnTo>
                  <a:lnTo>
                    <a:pt x="49" y="213"/>
                  </a:lnTo>
                  <a:lnTo>
                    <a:pt x="44" y="213"/>
                  </a:lnTo>
                  <a:lnTo>
                    <a:pt x="41" y="213"/>
                  </a:lnTo>
                  <a:lnTo>
                    <a:pt x="36" y="213"/>
                  </a:lnTo>
                  <a:lnTo>
                    <a:pt x="36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20" y="213"/>
                  </a:lnTo>
                  <a:lnTo>
                    <a:pt x="13" y="211"/>
                  </a:lnTo>
                  <a:lnTo>
                    <a:pt x="7" y="208"/>
                  </a:lnTo>
                  <a:lnTo>
                    <a:pt x="5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1570" y="2535"/>
              <a:ext cx="451" cy="463"/>
            </a:xfrm>
            <a:custGeom>
              <a:avLst/>
              <a:gdLst>
                <a:gd name="T0" fmla="*/ 65 w 363"/>
                <a:gd name="T1" fmla="*/ 205 h 386"/>
                <a:gd name="T2" fmla="*/ 88 w 363"/>
                <a:gd name="T3" fmla="*/ 215 h 386"/>
                <a:gd name="T4" fmla="*/ 114 w 363"/>
                <a:gd name="T5" fmla="*/ 218 h 386"/>
                <a:gd name="T6" fmla="*/ 133 w 363"/>
                <a:gd name="T7" fmla="*/ 218 h 386"/>
                <a:gd name="T8" fmla="*/ 153 w 363"/>
                <a:gd name="T9" fmla="*/ 218 h 386"/>
                <a:gd name="T10" fmla="*/ 171 w 363"/>
                <a:gd name="T11" fmla="*/ 213 h 386"/>
                <a:gd name="T12" fmla="*/ 192 w 363"/>
                <a:gd name="T13" fmla="*/ 210 h 386"/>
                <a:gd name="T14" fmla="*/ 213 w 363"/>
                <a:gd name="T15" fmla="*/ 203 h 386"/>
                <a:gd name="T16" fmla="*/ 363 w 363"/>
                <a:gd name="T17" fmla="*/ 238 h 386"/>
                <a:gd name="T18" fmla="*/ 184 w 363"/>
                <a:gd name="T19" fmla="*/ 285 h 386"/>
                <a:gd name="T20" fmla="*/ 190 w 363"/>
                <a:gd name="T21" fmla="*/ 300 h 386"/>
                <a:gd name="T22" fmla="*/ 195 w 363"/>
                <a:gd name="T23" fmla="*/ 319 h 386"/>
                <a:gd name="T24" fmla="*/ 197 w 363"/>
                <a:gd name="T25" fmla="*/ 339 h 386"/>
                <a:gd name="T26" fmla="*/ 192 w 363"/>
                <a:gd name="T27" fmla="*/ 364 h 386"/>
                <a:gd name="T28" fmla="*/ 184 w 363"/>
                <a:gd name="T29" fmla="*/ 381 h 386"/>
                <a:gd name="T30" fmla="*/ 174 w 363"/>
                <a:gd name="T31" fmla="*/ 374 h 386"/>
                <a:gd name="T32" fmla="*/ 184 w 363"/>
                <a:gd name="T33" fmla="*/ 354 h 386"/>
                <a:gd name="T34" fmla="*/ 190 w 363"/>
                <a:gd name="T35" fmla="*/ 332 h 386"/>
                <a:gd name="T36" fmla="*/ 182 w 363"/>
                <a:gd name="T37" fmla="*/ 309 h 386"/>
                <a:gd name="T38" fmla="*/ 174 w 363"/>
                <a:gd name="T39" fmla="*/ 287 h 386"/>
                <a:gd name="T40" fmla="*/ 171 w 363"/>
                <a:gd name="T41" fmla="*/ 272 h 386"/>
                <a:gd name="T42" fmla="*/ 109 w 363"/>
                <a:gd name="T43" fmla="*/ 290 h 386"/>
                <a:gd name="T44" fmla="*/ 122 w 363"/>
                <a:gd name="T45" fmla="*/ 307 h 386"/>
                <a:gd name="T46" fmla="*/ 114 w 363"/>
                <a:gd name="T47" fmla="*/ 309 h 386"/>
                <a:gd name="T48" fmla="*/ 96 w 363"/>
                <a:gd name="T49" fmla="*/ 290 h 386"/>
                <a:gd name="T50" fmla="*/ 78 w 363"/>
                <a:gd name="T51" fmla="*/ 267 h 386"/>
                <a:gd name="T52" fmla="*/ 65 w 363"/>
                <a:gd name="T53" fmla="*/ 257 h 386"/>
                <a:gd name="T54" fmla="*/ 39 w 363"/>
                <a:gd name="T55" fmla="*/ 252 h 386"/>
                <a:gd name="T56" fmla="*/ 13 w 363"/>
                <a:gd name="T57" fmla="*/ 250 h 386"/>
                <a:gd name="T58" fmla="*/ 0 w 363"/>
                <a:gd name="T59" fmla="*/ 233 h 386"/>
                <a:gd name="T60" fmla="*/ 16 w 363"/>
                <a:gd name="T61" fmla="*/ 235 h 386"/>
                <a:gd name="T62" fmla="*/ 44 w 363"/>
                <a:gd name="T63" fmla="*/ 238 h 386"/>
                <a:gd name="T64" fmla="*/ 68 w 363"/>
                <a:gd name="T65" fmla="*/ 245 h 386"/>
                <a:gd name="T66" fmla="*/ 88 w 363"/>
                <a:gd name="T67" fmla="*/ 260 h 386"/>
                <a:gd name="T68" fmla="*/ 169 w 363"/>
                <a:gd name="T69" fmla="*/ 265 h 386"/>
                <a:gd name="T70" fmla="*/ 184 w 363"/>
                <a:gd name="T71" fmla="*/ 255 h 386"/>
                <a:gd name="T72" fmla="*/ 208 w 363"/>
                <a:gd name="T73" fmla="*/ 250 h 386"/>
                <a:gd name="T74" fmla="*/ 231 w 363"/>
                <a:gd name="T75" fmla="*/ 245 h 386"/>
                <a:gd name="T76" fmla="*/ 249 w 363"/>
                <a:gd name="T77" fmla="*/ 245 h 386"/>
                <a:gd name="T78" fmla="*/ 270 w 363"/>
                <a:gd name="T79" fmla="*/ 240 h 386"/>
                <a:gd name="T80" fmla="*/ 286 w 363"/>
                <a:gd name="T81" fmla="*/ 238 h 386"/>
                <a:gd name="T82" fmla="*/ 311 w 363"/>
                <a:gd name="T83" fmla="*/ 235 h 386"/>
                <a:gd name="T84" fmla="*/ 337 w 363"/>
                <a:gd name="T85" fmla="*/ 230 h 386"/>
                <a:gd name="T86" fmla="*/ 234 w 363"/>
                <a:gd name="T87" fmla="*/ 210 h 386"/>
                <a:gd name="T88" fmla="*/ 213 w 363"/>
                <a:gd name="T89" fmla="*/ 218 h 386"/>
                <a:gd name="T90" fmla="*/ 192 w 363"/>
                <a:gd name="T91" fmla="*/ 223 h 386"/>
                <a:gd name="T92" fmla="*/ 177 w 363"/>
                <a:gd name="T93" fmla="*/ 225 h 386"/>
                <a:gd name="T94" fmla="*/ 156 w 363"/>
                <a:gd name="T95" fmla="*/ 225 h 386"/>
                <a:gd name="T96" fmla="*/ 135 w 363"/>
                <a:gd name="T97" fmla="*/ 228 h 386"/>
                <a:gd name="T98" fmla="*/ 117 w 363"/>
                <a:gd name="T99" fmla="*/ 230 h 386"/>
                <a:gd name="T100" fmla="*/ 91 w 363"/>
                <a:gd name="T101" fmla="*/ 225 h 386"/>
                <a:gd name="T102" fmla="*/ 68 w 363"/>
                <a:gd name="T103" fmla="*/ 215 h 386"/>
                <a:gd name="T104" fmla="*/ 52 w 363"/>
                <a:gd name="T105" fmla="*/ 2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" h="386">
                  <a:moveTo>
                    <a:pt x="52" y="200"/>
                  </a:moveTo>
                  <a:lnTo>
                    <a:pt x="55" y="200"/>
                  </a:lnTo>
                  <a:lnTo>
                    <a:pt x="57" y="203"/>
                  </a:lnTo>
                  <a:lnTo>
                    <a:pt x="60" y="203"/>
                  </a:lnTo>
                  <a:lnTo>
                    <a:pt x="65" y="205"/>
                  </a:lnTo>
                  <a:lnTo>
                    <a:pt x="68" y="208"/>
                  </a:lnTo>
                  <a:lnTo>
                    <a:pt x="73" y="210"/>
                  </a:lnTo>
                  <a:lnTo>
                    <a:pt x="78" y="210"/>
                  </a:lnTo>
                  <a:lnTo>
                    <a:pt x="83" y="213"/>
                  </a:lnTo>
                  <a:lnTo>
                    <a:pt x="88" y="215"/>
                  </a:lnTo>
                  <a:lnTo>
                    <a:pt x="94" y="218"/>
                  </a:lnTo>
                  <a:lnTo>
                    <a:pt x="99" y="218"/>
                  </a:lnTo>
                  <a:lnTo>
                    <a:pt x="107" y="218"/>
                  </a:lnTo>
                  <a:lnTo>
                    <a:pt x="112" y="218"/>
                  </a:lnTo>
                  <a:lnTo>
                    <a:pt x="114" y="218"/>
                  </a:lnTo>
                  <a:lnTo>
                    <a:pt x="120" y="218"/>
                  </a:lnTo>
                  <a:lnTo>
                    <a:pt x="122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3" y="218"/>
                  </a:lnTo>
                  <a:lnTo>
                    <a:pt x="135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8" y="218"/>
                  </a:lnTo>
                  <a:lnTo>
                    <a:pt x="153" y="218"/>
                  </a:lnTo>
                  <a:lnTo>
                    <a:pt x="156" y="215"/>
                  </a:lnTo>
                  <a:lnTo>
                    <a:pt x="161" y="215"/>
                  </a:lnTo>
                  <a:lnTo>
                    <a:pt x="164" y="213"/>
                  </a:lnTo>
                  <a:lnTo>
                    <a:pt x="169" y="213"/>
                  </a:lnTo>
                  <a:lnTo>
                    <a:pt x="171" y="213"/>
                  </a:lnTo>
                  <a:lnTo>
                    <a:pt x="177" y="213"/>
                  </a:lnTo>
                  <a:lnTo>
                    <a:pt x="179" y="210"/>
                  </a:lnTo>
                  <a:lnTo>
                    <a:pt x="184" y="210"/>
                  </a:lnTo>
                  <a:lnTo>
                    <a:pt x="187" y="210"/>
                  </a:lnTo>
                  <a:lnTo>
                    <a:pt x="192" y="210"/>
                  </a:lnTo>
                  <a:lnTo>
                    <a:pt x="195" y="210"/>
                  </a:lnTo>
                  <a:lnTo>
                    <a:pt x="197" y="208"/>
                  </a:lnTo>
                  <a:lnTo>
                    <a:pt x="205" y="208"/>
                  </a:lnTo>
                  <a:lnTo>
                    <a:pt x="210" y="205"/>
                  </a:lnTo>
                  <a:lnTo>
                    <a:pt x="213" y="203"/>
                  </a:lnTo>
                  <a:lnTo>
                    <a:pt x="218" y="203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361" y="0"/>
                  </a:lnTo>
                  <a:lnTo>
                    <a:pt x="363" y="238"/>
                  </a:lnTo>
                  <a:lnTo>
                    <a:pt x="350" y="240"/>
                  </a:lnTo>
                  <a:lnTo>
                    <a:pt x="195" y="265"/>
                  </a:lnTo>
                  <a:lnTo>
                    <a:pt x="184" y="280"/>
                  </a:lnTo>
                  <a:lnTo>
                    <a:pt x="184" y="282"/>
                  </a:lnTo>
                  <a:lnTo>
                    <a:pt x="184" y="285"/>
                  </a:lnTo>
                  <a:lnTo>
                    <a:pt x="184" y="285"/>
                  </a:lnTo>
                  <a:lnTo>
                    <a:pt x="187" y="290"/>
                  </a:lnTo>
                  <a:lnTo>
                    <a:pt x="187" y="292"/>
                  </a:lnTo>
                  <a:lnTo>
                    <a:pt x="190" y="297"/>
                  </a:lnTo>
                  <a:lnTo>
                    <a:pt x="190" y="300"/>
                  </a:lnTo>
                  <a:lnTo>
                    <a:pt x="192" y="302"/>
                  </a:lnTo>
                  <a:lnTo>
                    <a:pt x="192" y="307"/>
                  </a:lnTo>
                  <a:lnTo>
                    <a:pt x="192" y="312"/>
                  </a:lnTo>
                  <a:lnTo>
                    <a:pt x="192" y="314"/>
                  </a:lnTo>
                  <a:lnTo>
                    <a:pt x="195" y="319"/>
                  </a:lnTo>
                  <a:lnTo>
                    <a:pt x="197" y="322"/>
                  </a:lnTo>
                  <a:lnTo>
                    <a:pt x="197" y="327"/>
                  </a:lnTo>
                  <a:lnTo>
                    <a:pt x="197" y="332"/>
                  </a:lnTo>
                  <a:lnTo>
                    <a:pt x="197" y="337"/>
                  </a:lnTo>
                  <a:lnTo>
                    <a:pt x="197" y="339"/>
                  </a:lnTo>
                  <a:lnTo>
                    <a:pt x="197" y="347"/>
                  </a:lnTo>
                  <a:lnTo>
                    <a:pt x="197" y="349"/>
                  </a:lnTo>
                  <a:lnTo>
                    <a:pt x="195" y="354"/>
                  </a:lnTo>
                  <a:lnTo>
                    <a:pt x="192" y="359"/>
                  </a:lnTo>
                  <a:lnTo>
                    <a:pt x="192" y="364"/>
                  </a:lnTo>
                  <a:lnTo>
                    <a:pt x="192" y="366"/>
                  </a:lnTo>
                  <a:lnTo>
                    <a:pt x="190" y="371"/>
                  </a:lnTo>
                  <a:lnTo>
                    <a:pt x="187" y="374"/>
                  </a:lnTo>
                  <a:lnTo>
                    <a:pt x="184" y="376"/>
                  </a:lnTo>
                  <a:lnTo>
                    <a:pt x="184" y="381"/>
                  </a:lnTo>
                  <a:lnTo>
                    <a:pt x="184" y="384"/>
                  </a:lnTo>
                  <a:lnTo>
                    <a:pt x="169" y="386"/>
                  </a:lnTo>
                  <a:lnTo>
                    <a:pt x="169" y="384"/>
                  </a:lnTo>
                  <a:lnTo>
                    <a:pt x="171" y="379"/>
                  </a:lnTo>
                  <a:lnTo>
                    <a:pt x="174" y="374"/>
                  </a:lnTo>
                  <a:lnTo>
                    <a:pt x="177" y="374"/>
                  </a:lnTo>
                  <a:lnTo>
                    <a:pt x="177" y="369"/>
                  </a:lnTo>
                  <a:lnTo>
                    <a:pt x="182" y="366"/>
                  </a:lnTo>
                  <a:lnTo>
                    <a:pt x="184" y="359"/>
                  </a:lnTo>
                  <a:lnTo>
                    <a:pt x="184" y="354"/>
                  </a:lnTo>
                  <a:lnTo>
                    <a:pt x="187" y="352"/>
                  </a:lnTo>
                  <a:lnTo>
                    <a:pt x="190" y="347"/>
                  </a:lnTo>
                  <a:lnTo>
                    <a:pt x="190" y="339"/>
                  </a:lnTo>
                  <a:lnTo>
                    <a:pt x="190" y="337"/>
                  </a:lnTo>
                  <a:lnTo>
                    <a:pt x="190" y="332"/>
                  </a:lnTo>
                  <a:lnTo>
                    <a:pt x="190" y="327"/>
                  </a:lnTo>
                  <a:lnTo>
                    <a:pt x="187" y="322"/>
                  </a:lnTo>
                  <a:lnTo>
                    <a:pt x="184" y="319"/>
                  </a:lnTo>
                  <a:lnTo>
                    <a:pt x="184" y="312"/>
                  </a:lnTo>
                  <a:lnTo>
                    <a:pt x="182" y="309"/>
                  </a:lnTo>
                  <a:lnTo>
                    <a:pt x="179" y="305"/>
                  </a:lnTo>
                  <a:lnTo>
                    <a:pt x="179" y="300"/>
                  </a:lnTo>
                  <a:lnTo>
                    <a:pt x="177" y="295"/>
                  </a:lnTo>
                  <a:lnTo>
                    <a:pt x="177" y="292"/>
                  </a:lnTo>
                  <a:lnTo>
                    <a:pt x="174" y="287"/>
                  </a:lnTo>
                  <a:lnTo>
                    <a:pt x="174" y="285"/>
                  </a:lnTo>
                  <a:lnTo>
                    <a:pt x="171" y="280"/>
                  </a:lnTo>
                  <a:lnTo>
                    <a:pt x="171" y="280"/>
                  </a:lnTo>
                  <a:lnTo>
                    <a:pt x="171" y="275"/>
                  </a:lnTo>
                  <a:lnTo>
                    <a:pt x="171" y="272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4" y="285"/>
                  </a:lnTo>
                  <a:lnTo>
                    <a:pt x="107" y="285"/>
                  </a:lnTo>
                  <a:lnTo>
                    <a:pt x="109" y="290"/>
                  </a:lnTo>
                  <a:lnTo>
                    <a:pt x="114" y="292"/>
                  </a:lnTo>
                  <a:lnTo>
                    <a:pt x="114" y="297"/>
                  </a:lnTo>
                  <a:lnTo>
                    <a:pt x="120" y="300"/>
                  </a:lnTo>
                  <a:lnTo>
                    <a:pt x="120" y="305"/>
                  </a:lnTo>
                  <a:lnTo>
                    <a:pt x="122" y="307"/>
                  </a:lnTo>
                  <a:lnTo>
                    <a:pt x="125" y="309"/>
                  </a:lnTo>
                  <a:lnTo>
                    <a:pt x="125" y="312"/>
                  </a:lnTo>
                  <a:lnTo>
                    <a:pt x="122" y="312"/>
                  </a:lnTo>
                  <a:lnTo>
                    <a:pt x="120" y="312"/>
                  </a:lnTo>
                  <a:lnTo>
                    <a:pt x="114" y="309"/>
                  </a:lnTo>
                  <a:lnTo>
                    <a:pt x="112" y="307"/>
                  </a:lnTo>
                  <a:lnTo>
                    <a:pt x="109" y="302"/>
                  </a:lnTo>
                  <a:lnTo>
                    <a:pt x="104" y="300"/>
                  </a:lnTo>
                  <a:lnTo>
                    <a:pt x="99" y="292"/>
                  </a:lnTo>
                  <a:lnTo>
                    <a:pt x="96" y="290"/>
                  </a:lnTo>
                  <a:lnTo>
                    <a:pt x="91" y="285"/>
                  </a:lnTo>
                  <a:lnTo>
                    <a:pt x="88" y="280"/>
                  </a:lnTo>
                  <a:lnTo>
                    <a:pt x="86" y="275"/>
                  </a:lnTo>
                  <a:lnTo>
                    <a:pt x="81" y="272"/>
                  </a:lnTo>
                  <a:lnTo>
                    <a:pt x="78" y="267"/>
                  </a:lnTo>
                  <a:lnTo>
                    <a:pt x="73" y="265"/>
                  </a:lnTo>
                  <a:lnTo>
                    <a:pt x="70" y="260"/>
                  </a:lnTo>
                  <a:lnTo>
                    <a:pt x="70" y="257"/>
                  </a:lnTo>
                  <a:lnTo>
                    <a:pt x="68" y="257"/>
                  </a:lnTo>
                  <a:lnTo>
                    <a:pt x="65" y="257"/>
                  </a:lnTo>
                  <a:lnTo>
                    <a:pt x="60" y="257"/>
                  </a:lnTo>
                  <a:lnTo>
                    <a:pt x="57" y="257"/>
                  </a:lnTo>
                  <a:lnTo>
                    <a:pt x="50" y="255"/>
                  </a:lnTo>
                  <a:lnTo>
                    <a:pt x="44" y="255"/>
                  </a:lnTo>
                  <a:lnTo>
                    <a:pt x="39" y="252"/>
                  </a:lnTo>
                  <a:lnTo>
                    <a:pt x="34" y="252"/>
                  </a:lnTo>
                  <a:lnTo>
                    <a:pt x="29" y="252"/>
                  </a:lnTo>
                  <a:lnTo>
                    <a:pt x="24" y="252"/>
                  </a:lnTo>
                  <a:lnTo>
                    <a:pt x="18" y="252"/>
                  </a:lnTo>
                  <a:lnTo>
                    <a:pt x="13" y="250"/>
                  </a:lnTo>
                  <a:lnTo>
                    <a:pt x="8" y="250"/>
                  </a:lnTo>
                  <a:lnTo>
                    <a:pt x="8" y="248"/>
                  </a:lnTo>
                  <a:lnTo>
                    <a:pt x="3" y="248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6" y="233"/>
                  </a:lnTo>
                  <a:lnTo>
                    <a:pt x="8" y="235"/>
                  </a:lnTo>
                  <a:lnTo>
                    <a:pt x="13" y="235"/>
                  </a:lnTo>
                  <a:lnTo>
                    <a:pt x="16" y="235"/>
                  </a:lnTo>
                  <a:lnTo>
                    <a:pt x="21" y="238"/>
                  </a:lnTo>
                  <a:lnTo>
                    <a:pt x="29" y="238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4" y="238"/>
                  </a:lnTo>
                  <a:lnTo>
                    <a:pt x="50" y="240"/>
                  </a:lnTo>
                  <a:lnTo>
                    <a:pt x="55" y="240"/>
                  </a:lnTo>
                  <a:lnTo>
                    <a:pt x="60" y="243"/>
                  </a:lnTo>
                  <a:lnTo>
                    <a:pt x="65" y="245"/>
                  </a:lnTo>
                  <a:lnTo>
                    <a:pt x="68" y="245"/>
                  </a:lnTo>
                  <a:lnTo>
                    <a:pt x="70" y="245"/>
                  </a:lnTo>
                  <a:lnTo>
                    <a:pt x="76" y="250"/>
                  </a:lnTo>
                  <a:lnTo>
                    <a:pt x="81" y="252"/>
                  </a:lnTo>
                  <a:lnTo>
                    <a:pt x="86" y="257"/>
                  </a:lnTo>
                  <a:lnTo>
                    <a:pt x="88" y="260"/>
                  </a:lnTo>
                  <a:lnTo>
                    <a:pt x="91" y="262"/>
                  </a:lnTo>
                  <a:lnTo>
                    <a:pt x="94" y="265"/>
                  </a:lnTo>
                  <a:lnTo>
                    <a:pt x="96" y="265"/>
                  </a:lnTo>
                  <a:lnTo>
                    <a:pt x="166" y="265"/>
                  </a:lnTo>
                  <a:lnTo>
                    <a:pt x="169" y="265"/>
                  </a:lnTo>
                  <a:lnTo>
                    <a:pt x="171" y="260"/>
                  </a:lnTo>
                  <a:lnTo>
                    <a:pt x="177" y="257"/>
                  </a:lnTo>
                  <a:lnTo>
                    <a:pt x="179" y="257"/>
                  </a:lnTo>
                  <a:lnTo>
                    <a:pt x="182" y="255"/>
                  </a:lnTo>
                  <a:lnTo>
                    <a:pt x="184" y="255"/>
                  </a:lnTo>
                  <a:lnTo>
                    <a:pt x="187" y="252"/>
                  </a:lnTo>
                  <a:lnTo>
                    <a:pt x="192" y="252"/>
                  </a:lnTo>
                  <a:lnTo>
                    <a:pt x="197" y="252"/>
                  </a:lnTo>
                  <a:lnTo>
                    <a:pt x="203" y="252"/>
                  </a:lnTo>
                  <a:lnTo>
                    <a:pt x="208" y="250"/>
                  </a:lnTo>
                  <a:lnTo>
                    <a:pt x="213" y="250"/>
                  </a:lnTo>
                  <a:lnTo>
                    <a:pt x="221" y="248"/>
                  </a:lnTo>
                  <a:lnTo>
                    <a:pt x="226" y="245"/>
                  </a:lnTo>
                  <a:lnTo>
                    <a:pt x="226" y="245"/>
                  </a:lnTo>
                  <a:lnTo>
                    <a:pt x="231" y="245"/>
                  </a:lnTo>
                  <a:lnTo>
                    <a:pt x="234" y="245"/>
                  </a:lnTo>
                  <a:lnTo>
                    <a:pt x="239" y="245"/>
                  </a:lnTo>
                  <a:lnTo>
                    <a:pt x="241" y="245"/>
                  </a:lnTo>
                  <a:lnTo>
                    <a:pt x="247" y="245"/>
                  </a:lnTo>
                  <a:lnTo>
                    <a:pt x="249" y="245"/>
                  </a:lnTo>
                  <a:lnTo>
                    <a:pt x="254" y="245"/>
                  </a:lnTo>
                  <a:lnTo>
                    <a:pt x="257" y="243"/>
                  </a:lnTo>
                  <a:lnTo>
                    <a:pt x="262" y="243"/>
                  </a:lnTo>
                  <a:lnTo>
                    <a:pt x="265" y="240"/>
                  </a:lnTo>
                  <a:lnTo>
                    <a:pt x="270" y="240"/>
                  </a:lnTo>
                  <a:lnTo>
                    <a:pt x="273" y="240"/>
                  </a:lnTo>
                  <a:lnTo>
                    <a:pt x="275" y="238"/>
                  </a:lnTo>
                  <a:lnTo>
                    <a:pt x="280" y="238"/>
                  </a:lnTo>
                  <a:lnTo>
                    <a:pt x="283" y="238"/>
                  </a:lnTo>
                  <a:lnTo>
                    <a:pt x="286" y="238"/>
                  </a:lnTo>
                  <a:lnTo>
                    <a:pt x="291" y="238"/>
                  </a:lnTo>
                  <a:lnTo>
                    <a:pt x="293" y="238"/>
                  </a:lnTo>
                  <a:lnTo>
                    <a:pt x="298" y="238"/>
                  </a:lnTo>
                  <a:lnTo>
                    <a:pt x="304" y="238"/>
                  </a:lnTo>
                  <a:lnTo>
                    <a:pt x="311" y="235"/>
                  </a:lnTo>
                  <a:lnTo>
                    <a:pt x="317" y="235"/>
                  </a:lnTo>
                  <a:lnTo>
                    <a:pt x="324" y="235"/>
                  </a:lnTo>
                  <a:lnTo>
                    <a:pt x="327" y="233"/>
                  </a:lnTo>
                  <a:lnTo>
                    <a:pt x="332" y="233"/>
                  </a:lnTo>
                  <a:lnTo>
                    <a:pt x="337" y="230"/>
                  </a:lnTo>
                  <a:lnTo>
                    <a:pt x="340" y="230"/>
                  </a:lnTo>
                  <a:lnTo>
                    <a:pt x="348" y="230"/>
                  </a:lnTo>
                  <a:lnTo>
                    <a:pt x="348" y="230"/>
                  </a:lnTo>
                  <a:lnTo>
                    <a:pt x="350" y="27"/>
                  </a:lnTo>
                  <a:lnTo>
                    <a:pt x="234" y="210"/>
                  </a:lnTo>
                  <a:lnTo>
                    <a:pt x="231" y="210"/>
                  </a:lnTo>
                  <a:lnTo>
                    <a:pt x="226" y="213"/>
                  </a:lnTo>
                  <a:lnTo>
                    <a:pt x="221" y="218"/>
                  </a:lnTo>
                  <a:lnTo>
                    <a:pt x="216" y="218"/>
                  </a:lnTo>
                  <a:lnTo>
                    <a:pt x="213" y="218"/>
                  </a:lnTo>
                  <a:lnTo>
                    <a:pt x="210" y="220"/>
                  </a:lnTo>
                  <a:lnTo>
                    <a:pt x="205" y="220"/>
                  </a:lnTo>
                  <a:lnTo>
                    <a:pt x="200" y="220"/>
                  </a:lnTo>
                  <a:lnTo>
                    <a:pt x="197" y="220"/>
                  </a:lnTo>
                  <a:lnTo>
                    <a:pt x="192" y="223"/>
                  </a:lnTo>
                  <a:lnTo>
                    <a:pt x="190" y="223"/>
                  </a:lnTo>
                  <a:lnTo>
                    <a:pt x="187" y="223"/>
                  </a:lnTo>
                  <a:lnTo>
                    <a:pt x="184" y="223"/>
                  </a:lnTo>
                  <a:lnTo>
                    <a:pt x="179" y="225"/>
                  </a:lnTo>
                  <a:lnTo>
                    <a:pt x="177" y="225"/>
                  </a:lnTo>
                  <a:lnTo>
                    <a:pt x="171" y="225"/>
                  </a:lnTo>
                  <a:lnTo>
                    <a:pt x="166" y="225"/>
                  </a:lnTo>
                  <a:lnTo>
                    <a:pt x="164" y="225"/>
                  </a:lnTo>
                  <a:lnTo>
                    <a:pt x="158" y="225"/>
                  </a:lnTo>
                  <a:lnTo>
                    <a:pt x="156" y="225"/>
                  </a:lnTo>
                  <a:lnTo>
                    <a:pt x="148" y="225"/>
                  </a:lnTo>
                  <a:lnTo>
                    <a:pt x="148" y="228"/>
                  </a:lnTo>
                  <a:lnTo>
                    <a:pt x="143" y="228"/>
                  </a:lnTo>
                  <a:lnTo>
                    <a:pt x="140" y="228"/>
                  </a:lnTo>
                  <a:lnTo>
                    <a:pt x="135" y="228"/>
                  </a:lnTo>
                  <a:lnTo>
                    <a:pt x="133" y="228"/>
                  </a:lnTo>
                  <a:lnTo>
                    <a:pt x="127" y="228"/>
                  </a:lnTo>
                  <a:lnTo>
                    <a:pt x="127" y="230"/>
                  </a:lnTo>
                  <a:lnTo>
                    <a:pt x="120" y="230"/>
                  </a:lnTo>
                  <a:lnTo>
                    <a:pt x="117" y="230"/>
                  </a:lnTo>
                  <a:lnTo>
                    <a:pt x="114" y="228"/>
                  </a:lnTo>
                  <a:lnTo>
                    <a:pt x="107" y="228"/>
                  </a:lnTo>
                  <a:lnTo>
                    <a:pt x="104" y="225"/>
                  </a:lnTo>
                  <a:lnTo>
                    <a:pt x="99" y="225"/>
                  </a:lnTo>
                  <a:lnTo>
                    <a:pt x="91" y="225"/>
                  </a:lnTo>
                  <a:lnTo>
                    <a:pt x="88" y="223"/>
                  </a:lnTo>
                  <a:lnTo>
                    <a:pt x="83" y="220"/>
                  </a:lnTo>
                  <a:lnTo>
                    <a:pt x="78" y="218"/>
                  </a:lnTo>
                  <a:lnTo>
                    <a:pt x="70" y="218"/>
                  </a:lnTo>
                  <a:lnTo>
                    <a:pt x="68" y="215"/>
                  </a:lnTo>
                  <a:lnTo>
                    <a:pt x="65" y="213"/>
                  </a:lnTo>
                  <a:lnTo>
                    <a:pt x="60" y="210"/>
                  </a:lnTo>
                  <a:lnTo>
                    <a:pt x="55" y="210"/>
                  </a:lnTo>
                  <a:lnTo>
                    <a:pt x="52" y="210"/>
                  </a:lnTo>
                  <a:lnTo>
                    <a:pt x="52" y="200"/>
                  </a:lnTo>
                  <a:lnTo>
                    <a:pt x="52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24"/>
            <p:cNvSpPr>
              <a:spLocks/>
            </p:cNvSpPr>
            <p:nvPr/>
          </p:nvSpPr>
          <p:spPr bwMode="auto">
            <a:xfrm>
              <a:off x="1790" y="2847"/>
              <a:ext cx="333" cy="151"/>
            </a:xfrm>
            <a:custGeom>
              <a:avLst/>
              <a:gdLst>
                <a:gd name="T0" fmla="*/ 15 w 269"/>
                <a:gd name="T1" fmla="*/ 104 h 126"/>
                <a:gd name="T2" fmla="*/ 23 w 269"/>
                <a:gd name="T3" fmla="*/ 104 h 126"/>
                <a:gd name="T4" fmla="*/ 36 w 269"/>
                <a:gd name="T5" fmla="*/ 104 h 126"/>
                <a:gd name="T6" fmla="*/ 54 w 269"/>
                <a:gd name="T7" fmla="*/ 104 h 126"/>
                <a:gd name="T8" fmla="*/ 67 w 269"/>
                <a:gd name="T9" fmla="*/ 101 h 126"/>
                <a:gd name="T10" fmla="*/ 80 w 269"/>
                <a:gd name="T11" fmla="*/ 101 h 126"/>
                <a:gd name="T12" fmla="*/ 93 w 269"/>
                <a:gd name="T13" fmla="*/ 99 h 126"/>
                <a:gd name="T14" fmla="*/ 106 w 269"/>
                <a:gd name="T15" fmla="*/ 99 h 126"/>
                <a:gd name="T16" fmla="*/ 116 w 269"/>
                <a:gd name="T17" fmla="*/ 99 h 126"/>
                <a:gd name="T18" fmla="*/ 127 w 269"/>
                <a:gd name="T19" fmla="*/ 99 h 126"/>
                <a:gd name="T20" fmla="*/ 142 w 269"/>
                <a:gd name="T21" fmla="*/ 97 h 126"/>
                <a:gd name="T22" fmla="*/ 160 w 269"/>
                <a:gd name="T23" fmla="*/ 94 h 126"/>
                <a:gd name="T24" fmla="*/ 176 w 269"/>
                <a:gd name="T25" fmla="*/ 89 h 126"/>
                <a:gd name="T26" fmla="*/ 184 w 269"/>
                <a:gd name="T27" fmla="*/ 84 h 126"/>
                <a:gd name="T28" fmla="*/ 197 w 269"/>
                <a:gd name="T29" fmla="*/ 79 h 126"/>
                <a:gd name="T30" fmla="*/ 212 w 269"/>
                <a:gd name="T31" fmla="*/ 72 h 126"/>
                <a:gd name="T32" fmla="*/ 228 w 269"/>
                <a:gd name="T33" fmla="*/ 59 h 126"/>
                <a:gd name="T34" fmla="*/ 241 w 269"/>
                <a:gd name="T35" fmla="*/ 47 h 126"/>
                <a:gd name="T36" fmla="*/ 251 w 269"/>
                <a:gd name="T37" fmla="*/ 35 h 126"/>
                <a:gd name="T38" fmla="*/ 256 w 269"/>
                <a:gd name="T39" fmla="*/ 25 h 126"/>
                <a:gd name="T40" fmla="*/ 259 w 269"/>
                <a:gd name="T41" fmla="*/ 10 h 126"/>
                <a:gd name="T42" fmla="*/ 256 w 269"/>
                <a:gd name="T43" fmla="*/ 0 h 126"/>
                <a:gd name="T44" fmla="*/ 267 w 269"/>
                <a:gd name="T45" fmla="*/ 5 h 126"/>
                <a:gd name="T46" fmla="*/ 264 w 269"/>
                <a:gd name="T47" fmla="*/ 17 h 126"/>
                <a:gd name="T48" fmla="*/ 262 w 269"/>
                <a:gd name="T49" fmla="*/ 27 h 126"/>
                <a:gd name="T50" fmla="*/ 262 w 269"/>
                <a:gd name="T51" fmla="*/ 40 h 126"/>
                <a:gd name="T52" fmla="*/ 254 w 269"/>
                <a:gd name="T53" fmla="*/ 52 h 126"/>
                <a:gd name="T54" fmla="*/ 241 w 269"/>
                <a:gd name="T55" fmla="*/ 67 h 126"/>
                <a:gd name="T56" fmla="*/ 225 w 269"/>
                <a:gd name="T57" fmla="*/ 82 h 126"/>
                <a:gd name="T58" fmla="*/ 207 w 269"/>
                <a:gd name="T59" fmla="*/ 94 h 126"/>
                <a:gd name="T60" fmla="*/ 194 w 269"/>
                <a:gd name="T61" fmla="*/ 104 h 126"/>
                <a:gd name="T62" fmla="*/ 184 w 269"/>
                <a:gd name="T63" fmla="*/ 109 h 126"/>
                <a:gd name="T64" fmla="*/ 176 w 269"/>
                <a:gd name="T65" fmla="*/ 111 h 126"/>
                <a:gd name="T66" fmla="*/ 158 w 269"/>
                <a:gd name="T67" fmla="*/ 114 h 126"/>
                <a:gd name="T68" fmla="*/ 145 w 269"/>
                <a:gd name="T69" fmla="*/ 114 h 126"/>
                <a:gd name="T70" fmla="*/ 134 w 269"/>
                <a:gd name="T71" fmla="*/ 116 h 126"/>
                <a:gd name="T72" fmla="*/ 121 w 269"/>
                <a:gd name="T73" fmla="*/ 116 h 126"/>
                <a:gd name="T74" fmla="*/ 109 w 269"/>
                <a:gd name="T75" fmla="*/ 119 h 126"/>
                <a:gd name="T76" fmla="*/ 98 w 269"/>
                <a:gd name="T77" fmla="*/ 119 h 126"/>
                <a:gd name="T78" fmla="*/ 85 w 269"/>
                <a:gd name="T79" fmla="*/ 121 h 126"/>
                <a:gd name="T80" fmla="*/ 70 w 269"/>
                <a:gd name="T81" fmla="*/ 121 h 126"/>
                <a:gd name="T82" fmla="*/ 57 w 269"/>
                <a:gd name="T83" fmla="*/ 121 h 126"/>
                <a:gd name="T84" fmla="*/ 46 w 269"/>
                <a:gd name="T85" fmla="*/ 121 h 126"/>
                <a:gd name="T86" fmla="*/ 36 w 269"/>
                <a:gd name="T87" fmla="*/ 121 h 126"/>
                <a:gd name="T88" fmla="*/ 28 w 269"/>
                <a:gd name="T89" fmla="*/ 124 h 126"/>
                <a:gd name="T90" fmla="*/ 10 w 269"/>
                <a:gd name="T91" fmla="*/ 124 h 126"/>
                <a:gd name="T92" fmla="*/ 0 w 269"/>
                <a:gd name="T9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9" h="126">
                  <a:moveTo>
                    <a:pt x="7" y="106"/>
                  </a:moveTo>
                  <a:lnTo>
                    <a:pt x="10" y="104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20" y="104"/>
                  </a:lnTo>
                  <a:lnTo>
                    <a:pt x="23" y="104"/>
                  </a:lnTo>
                  <a:lnTo>
                    <a:pt x="28" y="10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44" y="104"/>
                  </a:lnTo>
                  <a:lnTo>
                    <a:pt x="49" y="104"/>
                  </a:lnTo>
                  <a:lnTo>
                    <a:pt x="54" y="104"/>
                  </a:lnTo>
                  <a:lnTo>
                    <a:pt x="62" y="104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0" y="101"/>
                  </a:lnTo>
                  <a:lnTo>
                    <a:pt x="75" y="101"/>
                  </a:lnTo>
                  <a:lnTo>
                    <a:pt x="80" y="101"/>
                  </a:lnTo>
                  <a:lnTo>
                    <a:pt x="88" y="101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8" y="99"/>
                  </a:lnTo>
                  <a:lnTo>
                    <a:pt x="101" y="99"/>
                  </a:lnTo>
                  <a:lnTo>
                    <a:pt x="106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6" y="99"/>
                  </a:lnTo>
                  <a:lnTo>
                    <a:pt x="119" y="99"/>
                  </a:lnTo>
                  <a:lnTo>
                    <a:pt x="121" y="99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34" y="97"/>
                  </a:lnTo>
                  <a:lnTo>
                    <a:pt x="142" y="97"/>
                  </a:lnTo>
                  <a:lnTo>
                    <a:pt x="147" y="94"/>
                  </a:lnTo>
                  <a:lnTo>
                    <a:pt x="155" y="94"/>
                  </a:lnTo>
                  <a:lnTo>
                    <a:pt x="160" y="94"/>
                  </a:lnTo>
                  <a:lnTo>
                    <a:pt x="166" y="92"/>
                  </a:lnTo>
                  <a:lnTo>
                    <a:pt x="171" y="92"/>
                  </a:lnTo>
                  <a:lnTo>
                    <a:pt x="176" y="89"/>
                  </a:lnTo>
                  <a:lnTo>
                    <a:pt x="176" y="87"/>
                  </a:lnTo>
                  <a:lnTo>
                    <a:pt x="184" y="87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92" y="79"/>
                  </a:lnTo>
                  <a:lnTo>
                    <a:pt x="197" y="79"/>
                  </a:lnTo>
                  <a:lnTo>
                    <a:pt x="199" y="77"/>
                  </a:lnTo>
                  <a:lnTo>
                    <a:pt x="204" y="74"/>
                  </a:lnTo>
                  <a:lnTo>
                    <a:pt x="212" y="72"/>
                  </a:lnTo>
                  <a:lnTo>
                    <a:pt x="217" y="67"/>
                  </a:lnTo>
                  <a:lnTo>
                    <a:pt x="223" y="62"/>
                  </a:lnTo>
                  <a:lnTo>
                    <a:pt x="228" y="59"/>
                  </a:lnTo>
                  <a:lnTo>
                    <a:pt x="233" y="54"/>
                  </a:lnTo>
                  <a:lnTo>
                    <a:pt x="238" y="52"/>
                  </a:lnTo>
                  <a:lnTo>
                    <a:pt x="241" y="47"/>
                  </a:lnTo>
                  <a:lnTo>
                    <a:pt x="249" y="42"/>
                  </a:lnTo>
                  <a:lnTo>
                    <a:pt x="249" y="40"/>
                  </a:lnTo>
                  <a:lnTo>
                    <a:pt x="251" y="35"/>
                  </a:lnTo>
                  <a:lnTo>
                    <a:pt x="254" y="32"/>
                  </a:lnTo>
                  <a:lnTo>
                    <a:pt x="254" y="30"/>
                  </a:lnTo>
                  <a:lnTo>
                    <a:pt x="256" y="25"/>
                  </a:lnTo>
                  <a:lnTo>
                    <a:pt x="256" y="20"/>
                  </a:lnTo>
                  <a:lnTo>
                    <a:pt x="256" y="12"/>
                  </a:lnTo>
                  <a:lnTo>
                    <a:pt x="259" y="10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6" y="0"/>
                  </a:lnTo>
                  <a:lnTo>
                    <a:pt x="269" y="2"/>
                  </a:lnTo>
                  <a:lnTo>
                    <a:pt x="269" y="5"/>
                  </a:lnTo>
                  <a:lnTo>
                    <a:pt x="267" y="5"/>
                  </a:lnTo>
                  <a:lnTo>
                    <a:pt x="267" y="10"/>
                  </a:lnTo>
                  <a:lnTo>
                    <a:pt x="267" y="15"/>
                  </a:lnTo>
                  <a:lnTo>
                    <a:pt x="264" y="17"/>
                  </a:lnTo>
                  <a:lnTo>
                    <a:pt x="264" y="20"/>
                  </a:lnTo>
                  <a:lnTo>
                    <a:pt x="262" y="25"/>
                  </a:lnTo>
                  <a:lnTo>
                    <a:pt x="262" y="27"/>
                  </a:lnTo>
                  <a:lnTo>
                    <a:pt x="262" y="32"/>
                  </a:lnTo>
                  <a:lnTo>
                    <a:pt x="262" y="35"/>
                  </a:lnTo>
                  <a:lnTo>
                    <a:pt x="262" y="40"/>
                  </a:lnTo>
                  <a:lnTo>
                    <a:pt x="259" y="45"/>
                  </a:lnTo>
                  <a:lnTo>
                    <a:pt x="256" y="47"/>
                  </a:lnTo>
                  <a:lnTo>
                    <a:pt x="254" y="52"/>
                  </a:lnTo>
                  <a:lnTo>
                    <a:pt x="249" y="59"/>
                  </a:lnTo>
                  <a:lnTo>
                    <a:pt x="249" y="62"/>
                  </a:lnTo>
                  <a:lnTo>
                    <a:pt x="241" y="67"/>
                  </a:lnTo>
                  <a:lnTo>
                    <a:pt x="236" y="72"/>
                  </a:lnTo>
                  <a:lnTo>
                    <a:pt x="230" y="77"/>
                  </a:lnTo>
                  <a:lnTo>
                    <a:pt x="225" y="82"/>
                  </a:lnTo>
                  <a:lnTo>
                    <a:pt x="220" y="87"/>
                  </a:lnTo>
                  <a:lnTo>
                    <a:pt x="212" y="89"/>
                  </a:lnTo>
                  <a:lnTo>
                    <a:pt x="207" y="94"/>
                  </a:lnTo>
                  <a:lnTo>
                    <a:pt x="204" y="97"/>
                  </a:lnTo>
                  <a:lnTo>
                    <a:pt x="199" y="99"/>
                  </a:lnTo>
                  <a:lnTo>
                    <a:pt x="194" y="104"/>
                  </a:lnTo>
                  <a:lnTo>
                    <a:pt x="192" y="106"/>
                  </a:lnTo>
                  <a:lnTo>
                    <a:pt x="189" y="106"/>
                  </a:lnTo>
                  <a:lnTo>
                    <a:pt x="184" y="109"/>
                  </a:lnTo>
                  <a:lnTo>
                    <a:pt x="184" y="109"/>
                  </a:lnTo>
                  <a:lnTo>
                    <a:pt x="179" y="109"/>
                  </a:lnTo>
                  <a:lnTo>
                    <a:pt x="176" y="111"/>
                  </a:lnTo>
                  <a:lnTo>
                    <a:pt x="171" y="111"/>
                  </a:lnTo>
                  <a:lnTo>
                    <a:pt x="166" y="114"/>
                  </a:lnTo>
                  <a:lnTo>
                    <a:pt x="158" y="114"/>
                  </a:lnTo>
                  <a:lnTo>
                    <a:pt x="153" y="114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2" y="114"/>
                  </a:lnTo>
                  <a:lnTo>
                    <a:pt x="137" y="116"/>
                  </a:lnTo>
                  <a:lnTo>
                    <a:pt x="134" y="116"/>
                  </a:lnTo>
                  <a:lnTo>
                    <a:pt x="129" y="116"/>
                  </a:lnTo>
                  <a:lnTo>
                    <a:pt x="127" y="116"/>
                  </a:lnTo>
                  <a:lnTo>
                    <a:pt x="121" y="116"/>
                  </a:lnTo>
                  <a:lnTo>
                    <a:pt x="116" y="116"/>
                  </a:lnTo>
                  <a:lnTo>
                    <a:pt x="114" y="119"/>
                  </a:lnTo>
                  <a:lnTo>
                    <a:pt x="109" y="119"/>
                  </a:lnTo>
                  <a:lnTo>
                    <a:pt x="106" y="119"/>
                  </a:lnTo>
                  <a:lnTo>
                    <a:pt x="101" y="119"/>
                  </a:lnTo>
                  <a:lnTo>
                    <a:pt x="98" y="119"/>
                  </a:lnTo>
                  <a:lnTo>
                    <a:pt x="93" y="121"/>
                  </a:lnTo>
                  <a:lnTo>
                    <a:pt x="88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0" y="121"/>
                  </a:lnTo>
                  <a:lnTo>
                    <a:pt x="67" y="121"/>
                  </a:lnTo>
                  <a:lnTo>
                    <a:pt x="62" y="121"/>
                  </a:lnTo>
                  <a:lnTo>
                    <a:pt x="57" y="121"/>
                  </a:lnTo>
                  <a:lnTo>
                    <a:pt x="54" y="121"/>
                  </a:lnTo>
                  <a:lnTo>
                    <a:pt x="49" y="121"/>
                  </a:lnTo>
                  <a:lnTo>
                    <a:pt x="46" y="121"/>
                  </a:lnTo>
                  <a:lnTo>
                    <a:pt x="44" y="121"/>
                  </a:lnTo>
                  <a:lnTo>
                    <a:pt x="39" y="121"/>
                  </a:lnTo>
                  <a:lnTo>
                    <a:pt x="36" y="121"/>
                  </a:lnTo>
                  <a:lnTo>
                    <a:pt x="33" y="121"/>
                  </a:lnTo>
                  <a:lnTo>
                    <a:pt x="28" y="121"/>
                  </a:lnTo>
                  <a:lnTo>
                    <a:pt x="28" y="124"/>
                  </a:lnTo>
                  <a:lnTo>
                    <a:pt x="20" y="124"/>
                  </a:lnTo>
                  <a:lnTo>
                    <a:pt x="15" y="124"/>
                  </a:lnTo>
                  <a:lnTo>
                    <a:pt x="10" y="124"/>
                  </a:lnTo>
                  <a:lnTo>
                    <a:pt x="7" y="124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25"/>
            <p:cNvSpPr>
              <a:spLocks/>
            </p:cNvSpPr>
            <p:nvPr/>
          </p:nvSpPr>
          <p:spPr bwMode="auto">
            <a:xfrm>
              <a:off x="1986" y="2811"/>
              <a:ext cx="103" cy="50"/>
            </a:xfrm>
            <a:custGeom>
              <a:avLst/>
              <a:gdLst>
                <a:gd name="T0" fmla="*/ 18 w 83"/>
                <a:gd name="T1" fmla="*/ 5 h 42"/>
                <a:gd name="T2" fmla="*/ 18 w 83"/>
                <a:gd name="T3" fmla="*/ 3 h 42"/>
                <a:gd name="T4" fmla="*/ 18 w 83"/>
                <a:gd name="T5" fmla="*/ 3 h 42"/>
                <a:gd name="T6" fmla="*/ 26 w 83"/>
                <a:gd name="T7" fmla="*/ 3 h 42"/>
                <a:gd name="T8" fmla="*/ 28 w 83"/>
                <a:gd name="T9" fmla="*/ 3 h 42"/>
                <a:gd name="T10" fmla="*/ 34 w 83"/>
                <a:gd name="T11" fmla="*/ 0 h 42"/>
                <a:gd name="T12" fmla="*/ 41 w 83"/>
                <a:gd name="T13" fmla="*/ 0 h 42"/>
                <a:gd name="T14" fmla="*/ 46 w 83"/>
                <a:gd name="T15" fmla="*/ 0 h 42"/>
                <a:gd name="T16" fmla="*/ 52 w 83"/>
                <a:gd name="T17" fmla="*/ 3 h 42"/>
                <a:gd name="T18" fmla="*/ 54 w 83"/>
                <a:gd name="T19" fmla="*/ 5 h 42"/>
                <a:gd name="T20" fmla="*/ 62 w 83"/>
                <a:gd name="T21" fmla="*/ 10 h 42"/>
                <a:gd name="T22" fmla="*/ 62 w 83"/>
                <a:gd name="T23" fmla="*/ 15 h 42"/>
                <a:gd name="T24" fmla="*/ 67 w 83"/>
                <a:gd name="T25" fmla="*/ 18 h 42"/>
                <a:gd name="T26" fmla="*/ 67 w 83"/>
                <a:gd name="T27" fmla="*/ 22 h 42"/>
                <a:gd name="T28" fmla="*/ 72 w 83"/>
                <a:gd name="T29" fmla="*/ 25 h 42"/>
                <a:gd name="T30" fmla="*/ 75 w 83"/>
                <a:gd name="T31" fmla="*/ 27 h 42"/>
                <a:gd name="T32" fmla="*/ 78 w 83"/>
                <a:gd name="T33" fmla="*/ 32 h 42"/>
                <a:gd name="T34" fmla="*/ 80 w 83"/>
                <a:gd name="T35" fmla="*/ 35 h 42"/>
                <a:gd name="T36" fmla="*/ 83 w 83"/>
                <a:gd name="T37" fmla="*/ 37 h 42"/>
                <a:gd name="T38" fmla="*/ 83 w 83"/>
                <a:gd name="T39" fmla="*/ 42 h 42"/>
                <a:gd name="T40" fmla="*/ 80 w 83"/>
                <a:gd name="T41" fmla="*/ 37 h 42"/>
                <a:gd name="T42" fmla="*/ 75 w 83"/>
                <a:gd name="T43" fmla="*/ 35 h 42"/>
                <a:gd name="T44" fmla="*/ 70 w 83"/>
                <a:gd name="T45" fmla="*/ 30 h 42"/>
                <a:gd name="T46" fmla="*/ 67 w 83"/>
                <a:gd name="T47" fmla="*/ 25 h 42"/>
                <a:gd name="T48" fmla="*/ 62 w 83"/>
                <a:gd name="T49" fmla="*/ 22 h 42"/>
                <a:gd name="T50" fmla="*/ 54 w 83"/>
                <a:gd name="T51" fmla="*/ 18 h 42"/>
                <a:gd name="T52" fmla="*/ 52 w 83"/>
                <a:gd name="T53" fmla="*/ 15 h 42"/>
                <a:gd name="T54" fmla="*/ 46 w 83"/>
                <a:gd name="T55" fmla="*/ 15 h 42"/>
                <a:gd name="T56" fmla="*/ 44 w 83"/>
                <a:gd name="T57" fmla="*/ 15 h 42"/>
                <a:gd name="T58" fmla="*/ 41 w 83"/>
                <a:gd name="T59" fmla="*/ 15 h 42"/>
                <a:gd name="T60" fmla="*/ 39 w 83"/>
                <a:gd name="T61" fmla="*/ 15 h 42"/>
                <a:gd name="T62" fmla="*/ 34 w 83"/>
                <a:gd name="T63" fmla="*/ 15 h 42"/>
                <a:gd name="T64" fmla="*/ 31 w 83"/>
                <a:gd name="T65" fmla="*/ 15 h 42"/>
                <a:gd name="T66" fmla="*/ 26 w 83"/>
                <a:gd name="T67" fmla="*/ 15 h 42"/>
                <a:gd name="T68" fmla="*/ 23 w 83"/>
                <a:gd name="T69" fmla="*/ 15 h 42"/>
                <a:gd name="T70" fmla="*/ 18 w 83"/>
                <a:gd name="T71" fmla="*/ 15 h 42"/>
                <a:gd name="T72" fmla="*/ 15 w 83"/>
                <a:gd name="T73" fmla="*/ 15 h 42"/>
                <a:gd name="T74" fmla="*/ 13 w 83"/>
                <a:gd name="T75" fmla="*/ 15 h 42"/>
                <a:gd name="T76" fmla="*/ 8 w 83"/>
                <a:gd name="T77" fmla="*/ 15 h 42"/>
                <a:gd name="T78" fmla="*/ 5 w 83"/>
                <a:gd name="T79" fmla="*/ 15 h 42"/>
                <a:gd name="T80" fmla="*/ 2 w 83"/>
                <a:gd name="T81" fmla="*/ 15 h 42"/>
                <a:gd name="T82" fmla="*/ 0 w 83"/>
                <a:gd name="T83" fmla="*/ 15 h 42"/>
                <a:gd name="T84" fmla="*/ 18 w 83"/>
                <a:gd name="T85" fmla="*/ 5 h 42"/>
                <a:gd name="T86" fmla="*/ 18 w 83"/>
                <a:gd name="T87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" h="42">
                  <a:moveTo>
                    <a:pt x="18" y="5"/>
                  </a:moveTo>
                  <a:lnTo>
                    <a:pt x="18" y="3"/>
                  </a:lnTo>
                  <a:lnTo>
                    <a:pt x="18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67" y="18"/>
                  </a:lnTo>
                  <a:lnTo>
                    <a:pt x="67" y="22"/>
                  </a:lnTo>
                  <a:lnTo>
                    <a:pt x="72" y="25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0" y="35"/>
                  </a:lnTo>
                  <a:lnTo>
                    <a:pt x="83" y="37"/>
                  </a:lnTo>
                  <a:lnTo>
                    <a:pt x="83" y="42"/>
                  </a:lnTo>
                  <a:lnTo>
                    <a:pt x="80" y="37"/>
                  </a:lnTo>
                  <a:lnTo>
                    <a:pt x="75" y="35"/>
                  </a:lnTo>
                  <a:lnTo>
                    <a:pt x="70" y="30"/>
                  </a:lnTo>
                  <a:lnTo>
                    <a:pt x="67" y="25"/>
                  </a:lnTo>
                  <a:lnTo>
                    <a:pt x="62" y="22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6" y="15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31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3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26"/>
            <p:cNvSpPr>
              <a:spLocks/>
            </p:cNvSpPr>
            <p:nvPr/>
          </p:nvSpPr>
          <p:spPr bwMode="auto">
            <a:xfrm>
              <a:off x="1401" y="2855"/>
              <a:ext cx="222" cy="161"/>
            </a:xfrm>
            <a:custGeom>
              <a:avLst/>
              <a:gdLst>
                <a:gd name="T0" fmla="*/ 155 w 179"/>
                <a:gd name="T1" fmla="*/ 0 h 134"/>
                <a:gd name="T2" fmla="*/ 135 w 179"/>
                <a:gd name="T3" fmla="*/ 0 h 134"/>
                <a:gd name="T4" fmla="*/ 122 w 179"/>
                <a:gd name="T5" fmla="*/ 3 h 134"/>
                <a:gd name="T6" fmla="*/ 109 w 179"/>
                <a:gd name="T7" fmla="*/ 8 h 134"/>
                <a:gd name="T8" fmla="*/ 91 w 179"/>
                <a:gd name="T9" fmla="*/ 18 h 134"/>
                <a:gd name="T10" fmla="*/ 73 w 179"/>
                <a:gd name="T11" fmla="*/ 28 h 134"/>
                <a:gd name="T12" fmla="*/ 52 w 179"/>
                <a:gd name="T13" fmla="*/ 38 h 134"/>
                <a:gd name="T14" fmla="*/ 39 w 179"/>
                <a:gd name="T15" fmla="*/ 45 h 134"/>
                <a:gd name="T16" fmla="*/ 23 w 179"/>
                <a:gd name="T17" fmla="*/ 55 h 134"/>
                <a:gd name="T18" fmla="*/ 10 w 179"/>
                <a:gd name="T19" fmla="*/ 70 h 134"/>
                <a:gd name="T20" fmla="*/ 0 w 179"/>
                <a:gd name="T21" fmla="*/ 82 h 134"/>
                <a:gd name="T22" fmla="*/ 8 w 179"/>
                <a:gd name="T23" fmla="*/ 90 h 134"/>
                <a:gd name="T24" fmla="*/ 23 w 179"/>
                <a:gd name="T25" fmla="*/ 90 h 134"/>
                <a:gd name="T26" fmla="*/ 39 w 179"/>
                <a:gd name="T27" fmla="*/ 82 h 134"/>
                <a:gd name="T28" fmla="*/ 52 w 179"/>
                <a:gd name="T29" fmla="*/ 75 h 134"/>
                <a:gd name="T30" fmla="*/ 73 w 179"/>
                <a:gd name="T31" fmla="*/ 65 h 134"/>
                <a:gd name="T32" fmla="*/ 91 w 179"/>
                <a:gd name="T33" fmla="*/ 60 h 134"/>
                <a:gd name="T34" fmla="*/ 109 w 179"/>
                <a:gd name="T35" fmla="*/ 52 h 134"/>
                <a:gd name="T36" fmla="*/ 127 w 179"/>
                <a:gd name="T37" fmla="*/ 42 h 134"/>
                <a:gd name="T38" fmla="*/ 132 w 179"/>
                <a:gd name="T39" fmla="*/ 42 h 134"/>
                <a:gd name="T40" fmla="*/ 124 w 179"/>
                <a:gd name="T41" fmla="*/ 52 h 134"/>
                <a:gd name="T42" fmla="*/ 101 w 179"/>
                <a:gd name="T43" fmla="*/ 65 h 134"/>
                <a:gd name="T44" fmla="*/ 91 w 179"/>
                <a:gd name="T45" fmla="*/ 77 h 134"/>
                <a:gd name="T46" fmla="*/ 75 w 179"/>
                <a:gd name="T47" fmla="*/ 92 h 134"/>
                <a:gd name="T48" fmla="*/ 60 w 179"/>
                <a:gd name="T49" fmla="*/ 112 h 134"/>
                <a:gd name="T50" fmla="*/ 49 w 179"/>
                <a:gd name="T51" fmla="*/ 127 h 134"/>
                <a:gd name="T52" fmla="*/ 54 w 179"/>
                <a:gd name="T53" fmla="*/ 134 h 134"/>
                <a:gd name="T54" fmla="*/ 70 w 179"/>
                <a:gd name="T55" fmla="*/ 129 h 134"/>
                <a:gd name="T56" fmla="*/ 88 w 179"/>
                <a:gd name="T57" fmla="*/ 122 h 134"/>
                <a:gd name="T58" fmla="*/ 109 w 179"/>
                <a:gd name="T59" fmla="*/ 112 h 134"/>
                <a:gd name="T60" fmla="*/ 130 w 179"/>
                <a:gd name="T61" fmla="*/ 102 h 134"/>
                <a:gd name="T62" fmla="*/ 145 w 179"/>
                <a:gd name="T63" fmla="*/ 92 h 134"/>
                <a:gd name="T64" fmla="*/ 158 w 179"/>
                <a:gd name="T65" fmla="*/ 87 h 134"/>
                <a:gd name="T66" fmla="*/ 62 w 179"/>
                <a:gd name="T67" fmla="*/ 124 h 134"/>
                <a:gd name="T68" fmla="*/ 73 w 179"/>
                <a:gd name="T69" fmla="*/ 109 h 134"/>
                <a:gd name="T70" fmla="*/ 88 w 179"/>
                <a:gd name="T71" fmla="*/ 92 h 134"/>
                <a:gd name="T72" fmla="*/ 104 w 179"/>
                <a:gd name="T73" fmla="*/ 77 h 134"/>
                <a:gd name="T74" fmla="*/ 119 w 179"/>
                <a:gd name="T75" fmla="*/ 65 h 134"/>
                <a:gd name="T76" fmla="*/ 135 w 179"/>
                <a:gd name="T77" fmla="*/ 60 h 134"/>
                <a:gd name="T78" fmla="*/ 145 w 179"/>
                <a:gd name="T79" fmla="*/ 50 h 134"/>
                <a:gd name="T80" fmla="*/ 145 w 179"/>
                <a:gd name="T81" fmla="*/ 38 h 134"/>
                <a:gd name="T82" fmla="*/ 132 w 179"/>
                <a:gd name="T83" fmla="*/ 33 h 134"/>
                <a:gd name="T84" fmla="*/ 117 w 179"/>
                <a:gd name="T85" fmla="*/ 38 h 134"/>
                <a:gd name="T86" fmla="*/ 98 w 179"/>
                <a:gd name="T87" fmla="*/ 45 h 134"/>
                <a:gd name="T88" fmla="*/ 80 w 179"/>
                <a:gd name="T89" fmla="*/ 55 h 134"/>
                <a:gd name="T90" fmla="*/ 60 w 179"/>
                <a:gd name="T91" fmla="*/ 65 h 134"/>
                <a:gd name="T92" fmla="*/ 41 w 179"/>
                <a:gd name="T93" fmla="*/ 72 h 134"/>
                <a:gd name="T94" fmla="*/ 28 w 179"/>
                <a:gd name="T95" fmla="*/ 80 h 134"/>
                <a:gd name="T96" fmla="*/ 21 w 179"/>
                <a:gd name="T97" fmla="*/ 80 h 134"/>
                <a:gd name="T98" fmla="*/ 28 w 179"/>
                <a:gd name="T99" fmla="*/ 65 h 134"/>
                <a:gd name="T100" fmla="*/ 52 w 179"/>
                <a:gd name="T101" fmla="*/ 47 h 134"/>
                <a:gd name="T102" fmla="*/ 60 w 179"/>
                <a:gd name="T103" fmla="*/ 45 h 134"/>
                <a:gd name="T104" fmla="*/ 78 w 179"/>
                <a:gd name="T105" fmla="*/ 35 h 134"/>
                <a:gd name="T106" fmla="*/ 93 w 179"/>
                <a:gd name="T107" fmla="*/ 30 h 134"/>
                <a:gd name="T108" fmla="*/ 117 w 179"/>
                <a:gd name="T109" fmla="*/ 18 h 134"/>
                <a:gd name="T110" fmla="*/ 132 w 179"/>
                <a:gd name="T111" fmla="*/ 13 h 134"/>
                <a:gd name="T112" fmla="*/ 143 w 179"/>
                <a:gd name="T113" fmla="*/ 10 h 134"/>
                <a:gd name="T114" fmla="*/ 158 w 179"/>
                <a:gd name="T115" fmla="*/ 10 h 134"/>
                <a:gd name="T116" fmla="*/ 174 w 179"/>
                <a:gd name="T117" fmla="*/ 8 h 134"/>
                <a:gd name="T118" fmla="*/ 166 w 179"/>
                <a:gd name="T11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9" h="134">
                  <a:moveTo>
                    <a:pt x="166" y="0"/>
                  </a:moveTo>
                  <a:lnTo>
                    <a:pt x="166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45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4" y="3"/>
                  </a:lnTo>
                  <a:lnTo>
                    <a:pt x="122" y="3"/>
                  </a:lnTo>
                  <a:lnTo>
                    <a:pt x="119" y="5"/>
                  </a:lnTo>
                  <a:lnTo>
                    <a:pt x="117" y="5"/>
                  </a:lnTo>
                  <a:lnTo>
                    <a:pt x="111" y="8"/>
                  </a:lnTo>
                  <a:lnTo>
                    <a:pt x="109" y="8"/>
                  </a:lnTo>
                  <a:lnTo>
                    <a:pt x="104" y="10"/>
                  </a:lnTo>
                  <a:lnTo>
                    <a:pt x="101" y="13"/>
                  </a:lnTo>
                  <a:lnTo>
                    <a:pt x="96" y="15"/>
                  </a:lnTo>
                  <a:lnTo>
                    <a:pt x="91" y="18"/>
                  </a:lnTo>
                  <a:lnTo>
                    <a:pt x="85" y="20"/>
                  </a:lnTo>
                  <a:lnTo>
                    <a:pt x="80" y="23"/>
                  </a:lnTo>
                  <a:lnTo>
                    <a:pt x="78" y="25"/>
                  </a:lnTo>
                  <a:lnTo>
                    <a:pt x="73" y="28"/>
                  </a:lnTo>
                  <a:lnTo>
                    <a:pt x="67" y="30"/>
                  </a:lnTo>
                  <a:lnTo>
                    <a:pt x="62" y="33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9" y="40"/>
                  </a:lnTo>
                  <a:lnTo>
                    <a:pt x="47" y="42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4" y="47"/>
                  </a:lnTo>
                  <a:lnTo>
                    <a:pt x="31" y="50"/>
                  </a:lnTo>
                  <a:lnTo>
                    <a:pt x="28" y="52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18" y="60"/>
                  </a:lnTo>
                  <a:lnTo>
                    <a:pt x="15" y="65"/>
                  </a:lnTo>
                  <a:lnTo>
                    <a:pt x="10" y="70"/>
                  </a:lnTo>
                  <a:lnTo>
                    <a:pt x="8" y="75"/>
                  </a:lnTo>
                  <a:lnTo>
                    <a:pt x="2" y="77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15" y="92"/>
                  </a:lnTo>
                  <a:lnTo>
                    <a:pt x="18" y="92"/>
                  </a:lnTo>
                  <a:lnTo>
                    <a:pt x="23" y="90"/>
                  </a:lnTo>
                  <a:lnTo>
                    <a:pt x="26" y="87"/>
                  </a:lnTo>
                  <a:lnTo>
                    <a:pt x="31" y="87"/>
                  </a:lnTo>
                  <a:lnTo>
                    <a:pt x="34" y="85"/>
                  </a:lnTo>
                  <a:lnTo>
                    <a:pt x="39" y="82"/>
                  </a:lnTo>
                  <a:lnTo>
                    <a:pt x="41" y="80"/>
                  </a:lnTo>
                  <a:lnTo>
                    <a:pt x="47" y="80"/>
                  </a:lnTo>
                  <a:lnTo>
                    <a:pt x="49" y="77"/>
                  </a:lnTo>
                  <a:lnTo>
                    <a:pt x="52" y="75"/>
                  </a:lnTo>
                  <a:lnTo>
                    <a:pt x="57" y="72"/>
                  </a:lnTo>
                  <a:lnTo>
                    <a:pt x="62" y="72"/>
                  </a:lnTo>
                  <a:lnTo>
                    <a:pt x="67" y="67"/>
                  </a:lnTo>
                  <a:lnTo>
                    <a:pt x="73" y="65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85" y="60"/>
                  </a:lnTo>
                  <a:lnTo>
                    <a:pt x="91" y="60"/>
                  </a:lnTo>
                  <a:lnTo>
                    <a:pt x="96" y="55"/>
                  </a:lnTo>
                  <a:lnTo>
                    <a:pt x="98" y="52"/>
                  </a:lnTo>
                  <a:lnTo>
                    <a:pt x="101" y="52"/>
                  </a:lnTo>
                  <a:lnTo>
                    <a:pt x="109" y="52"/>
                  </a:lnTo>
                  <a:lnTo>
                    <a:pt x="111" y="47"/>
                  </a:lnTo>
                  <a:lnTo>
                    <a:pt x="117" y="47"/>
                  </a:lnTo>
                  <a:lnTo>
                    <a:pt x="122" y="45"/>
                  </a:lnTo>
                  <a:lnTo>
                    <a:pt x="127" y="42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32" y="42"/>
                  </a:lnTo>
                  <a:lnTo>
                    <a:pt x="135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4" y="52"/>
                  </a:lnTo>
                  <a:lnTo>
                    <a:pt x="119" y="52"/>
                  </a:lnTo>
                  <a:lnTo>
                    <a:pt x="114" y="57"/>
                  </a:lnTo>
                  <a:lnTo>
                    <a:pt x="109" y="60"/>
                  </a:lnTo>
                  <a:lnTo>
                    <a:pt x="101" y="65"/>
                  </a:lnTo>
                  <a:lnTo>
                    <a:pt x="98" y="67"/>
                  </a:lnTo>
                  <a:lnTo>
                    <a:pt x="96" y="72"/>
                  </a:lnTo>
                  <a:lnTo>
                    <a:pt x="93" y="72"/>
                  </a:lnTo>
                  <a:lnTo>
                    <a:pt x="91" y="77"/>
                  </a:lnTo>
                  <a:lnTo>
                    <a:pt x="88" y="80"/>
                  </a:lnTo>
                  <a:lnTo>
                    <a:pt x="85" y="82"/>
                  </a:lnTo>
                  <a:lnTo>
                    <a:pt x="80" y="87"/>
                  </a:lnTo>
                  <a:lnTo>
                    <a:pt x="75" y="92"/>
                  </a:lnTo>
                  <a:lnTo>
                    <a:pt x="73" y="94"/>
                  </a:lnTo>
                  <a:lnTo>
                    <a:pt x="67" y="99"/>
                  </a:lnTo>
                  <a:lnTo>
                    <a:pt x="62" y="107"/>
                  </a:lnTo>
                  <a:lnTo>
                    <a:pt x="60" y="112"/>
                  </a:lnTo>
                  <a:lnTo>
                    <a:pt x="54" y="114"/>
                  </a:lnTo>
                  <a:lnTo>
                    <a:pt x="52" y="119"/>
                  </a:lnTo>
                  <a:lnTo>
                    <a:pt x="52" y="124"/>
                  </a:lnTo>
                  <a:lnTo>
                    <a:pt x="49" y="127"/>
                  </a:lnTo>
                  <a:lnTo>
                    <a:pt x="49" y="129"/>
                  </a:lnTo>
                  <a:lnTo>
                    <a:pt x="49" y="134"/>
                  </a:lnTo>
                  <a:lnTo>
                    <a:pt x="52" y="134"/>
                  </a:lnTo>
                  <a:lnTo>
                    <a:pt x="54" y="134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5" y="129"/>
                  </a:lnTo>
                  <a:lnTo>
                    <a:pt x="70" y="129"/>
                  </a:lnTo>
                  <a:lnTo>
                    <a:pt x="73" y="127"/>
                  </a:lnTo>
                  <a:lnTo>
                    <a:pt x="78" y="124"/>
                  </a:lnTo>
                  <a:lnTo>
                    <a:pt x="80" y="124"/>
                  </a:lnTo>
                  <a:lnTo>
                    <a:pt x="88" y="122"/>
                  </a:lnTo>
                  <a:lnTo>
                    <a:pt x="91" y="119"/>
                  </a:lnTo>
                  <a:lnTo>
                    <a:pt x="96" y="117"/>
                  </a:lnTo>
                  <a:lnTo>
                    <a:pt x="101" y="114"/>
                  </a:lnTo>
                  <a:lnTo>
                    <a:pt x="109" y="112"/>
                  </a:lnTo>
                  <a:lnTo>
                    <a:pt x="114" y="109"/>
                  </a:lnTo>
                  <a:lnTo>
                    <a:pt x="117" y="107"/>
                  </a:lnTo>
                  <a:lnTo>
                    <a:pt x="124" y="104"/>
                  </a:lnTo>
                  <a:lnTo>
                    <a:pt x="130" y="102"/>
                  </a:lnTo>
                  <a:lnTo>
                    <a:pt x="132" y="99"/>
                  </a:lnTo>
                  <a:lnTo>
                    <a:pt x="137" y="97"/>
                  </a:lnTo>
                  <a:lnTo>
                    <a:pt x="143" y="94"/>
                  </a:lnTo>
                  <a:lnTo>
                    <a:pt x="145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5" y="87"/>
                  </a:lnTo>
                  <a:lnTo>
                    <a:pt x="158" y="87"/>
                  </a:lnTo>
                  <a:lnTo>
                    <a:pt x="161" y="85"/>
                  </a:lnTo>
                  <a:lnTo>
                    <a:pt x="163" y="85"/>
                  </a:lnTo>
                  <a:lnTo>
                    <a:pt x="163" y="72"/>
                  </a:lnTo>
                  <a:lnTo>
                    <a:pt x="62" y="124"/>
                  </a:lnTo>
                  <a:lnTo>
                    <a:pt x="65" y="122"/>
                  </a:lnTo>
                  <a:lnTo>
                    <a:pt x="67" y="117"/>
                  </a:lnTo>
                  <a:lnTo>
                    <a:pt x="70" y="114"/>
                  </a:lnTo>
                  <a:lnTo>
                    <a:pt x="73" y="109"/>
                  </a:lnTo>
                  <a:lnTo>
                    <a:pt x="78" y="107"/>
                  </a:lnTo>
                  <a:lnTo>
                    <a:pt x="80" y="102"/>
                  </a:lnTo>
                  <a:lnTo>
                    <a:pt x="85" y="97"/>
                  </a:lnTo>
                  <a:lnTo>
                    <a:pt x="88" y="92"/>
                  </a:lnTo>
                  <a:lnTo>
                    <a:pt x="91" y="90"/>
                  </a:lnTo>
                  <a:lnTo>
                    <a:pt x="96" y="87"/>
                  </a:lnTo>
                  <a:lnTo>
                    <a:pt x="101" y="80"/>
                  </a:lnTo>
                  <a:lnTo>
                    <a:pt x="104" y="77"/>
                  </a:lnTo>
                  <a:lnTo>
                    <a:pt x="109" y="72"/>
                  </a:lnTo>
                  <a:lnTo>
                    <a:pt x="111" y="70"/>
                  </a:lnTo>
                  <a:lnTo>
                    <a:pt x="117" y="67"/>
                  </a:lnTo>
                  <a:lnTo>
                    <a:pt x="119" y="65"/>
                  </a:lnTo>
                  <a:lnTo>
                    <a:pt x="124" y="65"/>
                  </a:lnTo>
                  <a:lnTo>
                    <a:pt x="127" y="62"/>
                  </a:lnTo>
                  <a:lnTo>
                    <a:pt x="130" y="60"/>
                  </a:lnTo>
                  <a:lnTo>
                    <a:pt x="135" y="60"/>
                  </a:lnTo>
                  <a:lnTo>
                    <a:pt x="137" y="57"/>
                  </a:lnTo>
                  <a:lnTo>
                    <a:pt x="140" y="55"/>
                  </a:lnTo>
                  <a:lnTo>
                    <a:pt x="145" y="52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8"/>
                  </a:lnTo>
                  <a:lnTo>
                    <a:pt x="143" y="33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2" y="33"/>
                  </a:lnTo>
                  <a:lnTo>
                    <a:pt x="130" y="33"/>
                  </a:lnTo>
                  <a:lnTo>
                    <a:pt x="124" y="33"/>
                  </a:lnTo>
                  <a:lnTo>
                    <a:pt x="122" y="35"/>
                  </a:lnTo>
                  <a:lnTo>
                    <a:pt x="117" y="38"/>
                  </a:lnTo>
                  <a:lnTo>
                    <a:pt x="114" y="40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8" y="45"/>
                  </a:lnTo>
                  <a:lnTo>
                    <a:pt x="96" y="47"/>
                  </a:lnTo>
                  <a:lnTo>
                    <a:pt x="88" y="50"/>
                  </a:lnTo>
                  <a:lnTo>
                    <a:pt x="85" y="52"/>
                  </a:lnTo>
                  <a:lnTo>
                    <a:pt x="80" y="55"/>
                  </a:lnTo>
                  <a:lnTo>
                    <a:pt x="73" y="57"/>
                  </a:lnTo>
                  <a:lnTo>
                    <a:pt x="67" y="60"/>
                  </a:lnTo>
                  <a:lnTo>
                    <a:pt x="62" y="62"/>
                  </a:lnTo>
                  <a:lnTo>
                    <a:pt x="60" y="65"/>
                  </a:lnTo>
                  <a:lnTo>
                    <a:pt x="52" y="65"/>
                  </a:lnTo>
                  <a:lnTo>
                    <a:pt x="49" y="67"/>
                  </a:lnTo>
                  <a:lnTo>
                    <a:pt x="47" y="70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4" y="75"/>
                  </a:lnTo>
                  <a:lnTo>
                    <a:pt x="31" y="77"/>
                  </a:lnTo>
                  <a:lnTo>
                    <a:pt x="28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18" y="77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8" y="65"/>
                  </a:lnTo>
                  <a:lnTo>
                    <a:pt x="34" y="60"/>
                  </a:lnTo>
                  <a:lnTo>
                    <a:pt x="39" y="57"/>
                  </a:lnTo>
                  <a:lnTo>
                    <a:pt x="47" y="52"/>
                  </a:lnTo>
                  <a:lnTo>
                    <a:pt x="52" y="47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60" y="45"/>
                  </a:lnTo>
                  <a:lnTo>
                    <a:pt x="62" y="42"/>
                  </a:lnTo>
                  <a:lnTo>
                    <a:pt x="67" y="40"/>
                  </a:lnTo>
                  <a:lnTo>
                    <a:pt x="73" y="38"/>
                  </a:lnTo>
                  <a:lnTo>
                    <a:pt x="78" y="35"/>
                  </a:lnTo>
                  <a:lnTo>
                    <a:pt x="80" y="33"/>
                  </a:lnTo>
                  <a:lnTo>
                    <a:pt x="85" y="33"/>
                  </a:lnTo>
                  <a:lnTo>
                    <a:pt x="88" y="30"/>
                  </a:lnTo>
                  <a:lnTo>
                    <a:pt x="93" y="30"/>
                  </a:lnTo>
                  <a:lnTo>
                    <a:pt x="98" y="25"/>
                  </a:lnTo>
                  <a:lnTo>
                    <a:pt x="106" y="23"/>
                  </a:lnTo>
                  <a:lnTo>
                    <a:pt x="111" y="18"/>
                  </a:lnTo>
                  <a:lnTo>
                    <a:pt x="117" y="18"/>
                  </a:lnTo>
                  <a:lnTo>
                    <a:pt x="124" y="13"/>
                  </a:lnTo>
                  <a:lnTo>
                    <a:pt x="127" y="13"/>
                  </a:lnTo>
                  <a:lnTo>
                    <a:pt x="130" y="13"/>
                  </a:lnTo>
                  <a:lnTo>
                    <a:pt x="132" y="13"/>
                  </a:lnTo>
                  <a:lnTo>
                    <a:pt x="132" y="10"/>
                  </a:lnTo>
                  <a:lnTo>
                    <a:pt x="135" y="10"/>
                  </a:lnTo>
                  <a:lnTo>
                    <a:pt x="137" y="10"/>
                  </a:lnTo>
                  <a:lnTo>
                    <a:pt x="143" y="10"/>
                  </a:lnTo>
                  <a:lnTo>
                    <a:pt x="145" y="10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8" y="10"/>
                  </a:lnTo>
                  <a:lnTo>
                    <a:pt x="161" y="8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4" y="8"/>
                  </a:lnTo>
                  <a:lnTo>
                    <a:pt x="176" y="8"/>
                  </a:lnTo>
                  <a:lnTo>
                    <a:pt x="179" y="8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27"/>
            <p:cNvSpPr>
              <a:spLocks/>
            </p:cNvSpPr>
            <p:nvPr/>
          </p:nvSpPr>
          <p:spPr bwMode="auto">
            <a:xfrm>
              <a:off x="1034" y="2990"/>
              <a:ext cx="221" cy="273"/>
            </a:xfrm>
            <a:custGeom>
              <a:avLst/>
              <a:gdLst>
                <a:gd name="T0" fmla="*/ 63 w 179"/>
                <a:gd name="T1" fmla="*/ 5 h 228"/>
                <a:gd name="T2" fmla="*/ 57 w 179"/>
                <a:gd name="T3" fmla="*/ 15 h 228"/>
                <a:gd name="T4" fmla="*/ 50 w 179"/>
                <a:gd name="T5" fmla="*/ 27 h 228"/>
                <a:gd name="T6" fmla="*/ 42 w 179"/>
                <a:gd name="T7" fmla="*/ 39 h 228"/>
                <a:gd name="T8" fmla="*/ 37 w 179"/>
                <a:gd name="T9" fmla="*/ 49 h 228"/>
                <a:gd name="T10" fmla="*/ 24 w 179"/>
                <a:gd name="T11" fmla="*/ 62 h 228"/>
                <a:gd name="T12" fmla="*/ 8 w 179"/>
                <a:gd name="T13" fmla="*/ 74 h 228"/>
                <a:gd name="T14" fmla="*/ 3 w 179"/>
                <a:gd name="T15" fmla="*/ 84 h 228"/>
                <a:gd name="T16" fmla="*/ 3 w 179"/>
                <a:gd name="T17" fmla="*/ 99 h 228"/>
                <a:gd name="T18" fmla="*/ 0 w 179"/>
                <a:gd name="T19" fmla="*/ 109 h 228"/>
                <a:gd name="T20" fmla="*/ 0 w 179"/>
                <a:gd name="T21" fmla="*/ 119 h 228"/>
                <a:gd name="T22" fmla="*/ 0 w 179"/>
                <a:gd name="T23" fmla="*/ 131 h 228"/>
                <a:gd name="T24" fmla="*/ 0 w 179"/>
                <a:gd name="T25" fmla="*/ 143 h 228"/>
                <a:gd name="T26" fmla="*/ 0 w 179"/>
                <a:gd name="T27" fmla="*/ 153 h 228"/>
                <a:gd name="T28" fmla="*/ 3 w 179"/>
                <a:gd name="T29" fmla="*/ 168 h 228"/>
                <a:gd name="T30" fmla="*/ 8 w 179"/>
                <a:gd name="T31" fmla="*/ 176 h 228"/>
                <a:gd name="T32" fmla="*/ 24 w 179"/>
                <a:gd name="T33" fmla="*/ 176 h 228"/>
                <a:gd name="T34" fmla="*/ 31 w 179"/>
                <a:gd name="T35" fmla="*/ 171 h 228"/>
                <a:gd name="T36" fmla="*/ 39 w 179"/>
                <a:gd name="T37" fmla="*/ 176 h 228"/>
                <a:gd name="T38" fmla="*/ 55 w 179"/>
                <a:gd name="T39" fmla="*/ 186 h 228"/>
                <a:gd name="T40" fmla="*/ 70 w 179"/>
                <a:gd name="T41" fmla="*/ 188 h 228"/>
                <a:gd name="T42" fmla="*/ 83 w 179"/>
                <a:gd name="T43" fmla="*/ 186 h 228"/>
                <a:gd name="T44" fmla="*/ 94 w 179"/>
                <a:gd name="T45" fmla="*/ 186 h 228"/>
                <a:gd name="T46" fmla="*/ 107 w 179"/>
                <a:gd name="T47" fmla="*/ 186 h 228"/>
                <a:gd name="T48" fmla="*/ 109 w 179"/>
                <a:gd name="T49" fmla="*/ 193 h 228"/>
                <a:gd name="T50" fmla="*/ 109 w 179"/>
                <a:gd name="T51" fmla="*/ 205 h 228"/>
                <a:gd name="T52" fmla="*/ 112 w 179"/>
                <a:gd name="T53" fmla="*/ 218 h 228"/>
                <a:gd name="T54" fmla="*/ 122 w 179"/>
                <a:gd name="T55" fmla="*/ 228 h 228"/>
                <a:gd name="T56" fmla="*/ 133 w 179"/>
                <a:gd name="T57" fmla="*/ 228 h 228"/>
                <a:gd name="T58" fmla="*/ 143 w 179"/>
                <a:gd name="T59" fmla="*/ 228 h 228"/>
                <a:gd name="T60" fmla="*/ 158 w 179"/>
                <a:gd name="T61" fmla="*/ 225 h 228"/>
                <a:gd name="T62" fmla="*/ 164 w 179"/>
                <a:gd name="T63" fmla="*/ 213 h 228"/>
                <a:gd name="T64" fmla="*/ 164 w 179"/>
                <a:gd name="T65" fmla="*/ 203 h 228"/>
                <a:gd name="T66" fmla="*/ 166 w 179"/>
                <a:gd name="T67" fmla="*/ 191 h 228"/>
                <a:gd name="T68" fmla="*/ 169 w 179"/>
                <a:gd name="T69" fmla="*/ 178 h 228"/>
                <a:gd name="T70" fmla="*/ 171 w 179"/>
                <a:gd name="T71" fmla="*/ 166 h 228"/>
                <a:gd name="T72" fmla="*/ 171 w 179"/>
                <a:gd name="T73" fmla="*/ 153 h 228"/>
                <a:gd name="T74" fmla="*/ 174 w 179"/>
                <a:gd name="T75" fmla="*/ 141 h 228"/>
                <a:gd name="T76" fmla="*/ 177 w 179"/>
                <a:gd name="T77" fmla="*/ 129 h 228"/>
                <a:gd name="T78" fmla="*/ 179 w 179"/>
                <a:gd name="T79" fmla="*/ 121 h 228"/>
                <a:gd name="T80" fmla="*/ 122 w 179"/>
                <a:gd name="T81" fmla="*/ 213 h 228"/>
                <a:gd name="T82" fmla="*/ 65 w 179"/>
                <a:gd name="T83" fmla="*/ 173 h 228"/>
                <a:gd name="T84" fmla="*/ 55 w 179"/>
                <a:gd name="T85" fmla="*/ 166 h 228"/>
                <a:gd name="T86" fmla="*/ 44 w 179"/>
                <a:gd name="T87" fmla="*/ 158 h 228"/>
                <a:gd name="T88" fmla="*/ 31 w 179"/>
                <a:gd name="T89" fmla="*/ 161 h 228"/>
                <a:gd name="T90" fmla="*/ 21 w 179"/>
                <a:gd name="T91" fmla="*/ 163 h 228"/>
                <a:gd name="T92" fmla="*/ 13 w 179"/>
                <a:gd name="T93" fmla="*/ 163 h 228"/>
                <a:gd name="T94" fmla="*/ 13 w 179"/>
                <a:gd name="T95" fmla="*/ 151 h 228"/>
                <a:gd name="T96" fmla="*/ 13 w 179"/>
                <a:gd name="T97" fmla="*/ 136 h 228"/>
                <a:gd name="T98" fmla="*/ 13 w 179"/>
                <a:gd name="T99" fmla="*/ 124 h 228"/>
                <a:gd name="T100" fmla="*/ 13 w 179"/>
                <a:gd name="T101" fmla="*/ 114 h 228"/>
                <a:gd name="T102" fmla="*/ 16 w 179"/>
                <a:gd name="T103" fmla="*/ 104 h 228"/>
                <a:gd name="T104" fmla="*/ 16 w 179"/>
                <a:gd name="T105" fmla="*/ 89 h 228"/>
                <a:gd name="T106" fmla="*/ 16 w 179"/>
                <a:gd name="T107" fmla="*/ 82 h 228"/>
                <a:gd name="T108" fmla="*/ 31 w 179"/>
                <a:gd name="T109" fmla="*/ 72 h 228"/>
                <a:gd name="T110" fmla="*/ 52 w 179"/>
                <a:gd name="T111" fmla="*/ 62 h 228"/>
                <a:gd name="T112" fmla="*/ 57 w 179"/>
                <a:gd name="T113" fmla="*/ 52 h 228"/>
                <a:gd name="T114" fmla="*/ 63 w 179"/>
                <a:gd name="T115" fmla="*/ 39 h 228"/>
                <a:gd name="T116" fmla="*/ 68 w 179"/>
                <a:gd name="T117" fmla="*/ 27 h 228"/>
                <a:gd name="T118" fmla="*/ 73 w 179"/>
                <a:gd name="T119" fmla="*/ 15 h 228"/>
                <a:gd name="T120" fmla="*/ 81 w 179"/>
                <a:gd name="T121" fmla="*/ 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" h="228">
                  <a:moveTo>
                    <a:pt x="65" y="0"/>
                  </a:moveTo>
                  <a:lnTo>
                    <a:pt x="65" y="2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55" y="20"/>
                  </a:lnTo>
                  <a:lnTo>
                    <a:pt x="52" y="22"/>
                  </a:lnTo>
                  <a:lnTo>
                    <a:pt x="50" y="27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2" y="39"/>
                  </a:lnTo>
                  <a:lnTo>
                    <a:pt x="37" y="42"/>
                  </a:lnTo>
                  <a:lnTo>
                    <a:pt x="37" y="44"/>
                  </a:lnTo>
                  <a:lnTo>
                    <a:pt x="37" y="49"/>
                  </a:lnTo>
                  <a:lnTo>
                    <a:pt x="31" y="52"/>
                  </a:lnTo>
                  <a:lnTo>
                    <a:pt x="29" y="57"/>
                  </a:lnTo>
                  <a:lnTo>
                    <a:pt x="24" y="62"/>
                  </a:lnTo>
                  <a:lnTo>
                    <a:pt x="16" y="67"/>
                  </a:lnTo>
                  <a:lnTo>
                    <a:pt x="11" y="69"/>
                  </a:lnTo>
                  <a:lnTo>
                    <a:pt x="8" y="74"/>
                  </a:lnTo>
                  <a:lnTo>
                    <a:pt x="6" y="79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89"/>
                  </a:lnTo>
                  <a:lnTo>
                    <a:pt x="3" y="94"/>
                  </a:lnTo>
                  <a:lnTo>
                    <a:pt x="3" y="99"/>
                  </a:lnTo>
                  <a:lnTo>
                    <a:pt x="3" y="101"/>
                  </a:lnTo>
                  <a:lnTo>
                    <a:pt x="3" y="104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3" y="158"/>
                  </a:lnTo>
                  <a:lnTo>
                    <a:pt x="3" y="163"/>
                  </a:lnTo>
                  <a:lnTo>
                    <a:pt x="3" y="168"/>
                  </a:lnTo>
                  <a:lnTo>
                    <a:pt x="3" y="171"/>
                  </a:lnTo>
                  <a:lnTo>
                    <a:pt x="6" y="173"/>
                  </a:lnTo>
                  <a:lnTo>
                    <a:pt x="8" y="176"/>
                  </a:lnTo>
                  <a:lnTo>
                    <a:pt x="13" y="176"/>
                  </a:lnTo>
                  <a:lnTo>
                    <a:pt x="16" y="176"/>
                  </a:lnTo>
                  <a:lnTo>
                    <a:pt x="24" y="176"/>
                  </a:lnTo>
                  <a:lnTo>
                    <a:pt x="26" y="173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34" y="171"/>
                  </a:lnTo>
                  <a:lnTo>
                    <a:pt x="37" y="173"/>
                  </a:lnTo>
                  <a:lnTo>
                    <a:pt x="39" y="176"/>
                  </a:lnTo>
                  <a:lnTo>
                    <a:pt x="44" y="178"/>
                  </a:lnTo>
                  <a:lnTo>
                    <a:pt x="50" y="183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65" y="188"/>
                  </a:lnTo>
                  <a:lnTo>
                    <a:pt x="70" y="188"/>
                  </a:lnTo>
                  <a:lnTo>
                    <a:pt x="76" y="186"/>
                  </a:lnTo>
                  <a:lnTo>
                    <a:pt x="81" y="186"/>
                  </a:lnTo>
                  <a:lnTo>
                    <a:pt x="83" y="186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94" y="186"/>
                  </a:lnTo>
                  <a:lnTo>
                    <a:pt x="101" y="186"/>
                  </a:lnTo>
                  <a:lnTo>
                    <a:pt x="104" y="186"/>
                  </a:lnTo>
                  <a:lnTo>
                    <a:pt x="107" y="186"/>
                  </a:lnTo>
                  <a:lnTo>
                    <a:pt x="107" y="186"/>
                  </a:lnTo>
                  <a:lnTo>
                    <a:pt x="109" y="191"/>
                  </a:lnTo>
                  <a:lnTo>
                    <a:pt x="109" y="193"/>
                  </a:lnTo>
                  <a:lnTo>
                    <a:pt x="109" y="198"/>
                  </a:lnTo>
                  <a:lnTo>
                    <a:pt x="109" y="203"/>
                  </a:lnTo>
                  <a:lnTo>
                    <a:pt x="109" y="205"/>
                  </a:lnTo>
                  <a:lnTo>
                    <a:pt x="109" y="210"/>
                  </a:lnTo>
                  <a:lnTo>
                    <a:pt x="112" y="213"/>
                  </a:lnTo>
                  <a:lnTo>
                    <a:pt x="112" y="218"/>
                  </a:lnTo>
                  <a:lnTo>
                    <a:pt x="114" y="220"/>
                  </a:lnTo>
                  <a:lnTo>
                    <a:pt x="117" y="225"/>
                  </a:lnTo>
                  <a:lnTo>
                    <a:pt x="122" y="228"/>
                  </a:lnTo>
                  <a:lnTo>
                    <a:pt x="125" y="228"/>
                  </a:lnTo>
                  <a:lnTo>
                    <a:pt x="130" y="228"/>
                  </a:lnTo>
                  <a:lnTo>
                    <a:pt x="133" y="228"/>
                  </a:lnTo>
                  <a:lnTo>
                    <a:pt x="135" y="228"/>
                  </a:lnTo>
                  <a:lnTo>
                    <a:pt x="140" y="228"/>
                  </a:lnTo>
                  <a:lnTo>
                    <a:pt x="143" y="228"/>
                  </a:lnTo>
                  <a:lnTo>
                    <a:pt x="151" y="228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64" y="220"/>
                  </a:lnTo>
                  <a:lnTo>
                    <a:pt x="164" y="218"/>
                  </a:lnTo>
                  <a:lnTo>
                    <a:pt x="164" y="213"/>
                  </a:lnTo>
                  <a:lnTo>
                    <a:pt x="164" y="210"/>
                  </a:lnTo>
                  <a:lnTo>
                    <a:pt x="164" y="205"/>
                  </a:lnTo>
                  <a:lnTo>
                    <a:pt x="164" y="203"/>
                  </a:lnTo>
                  <a:lnTo>
                    <a:pt x="166" y="200"/>
                  </a:lnTo>
                  <a:lnTo>
                    <a:pt x="166" y="196"/>
                  </a:lnTo>
                  <a:lnTo>
                    <a:pt x="166" y="191"/>
                  </a:lnTo>
                  <a:lnTo>
                    <a:pt x="169" y="188"/>
                  </a:lnTo>
                  <a:lnTo>
                    <a:pt x="169" y="183"/>
                  </a:lnTo>
                  <a:lnTo>
                    <a:pt x="169" y="178"/>
                  </a:lnTo>
                  <a:lnTo>
                    <a:pt x="169" y="176"/>
                  </a:lnTo>
                  <a:lnTo>
                    <a:pt x="171" y="171"/>
                  </a:lnTo>
                  <a:lnTo>
                    <a:pt x="171" y="166"/>
                  </a:lnTo>
                  <a:lnTo>
                    <a:pt x="171" y="163"/>
                  </a:lnTo>
                  <a:lnTo>
                    <a:pt x="171" y="158"/>
                  </a:lnTo>
                  <a:lnTo>
                    <a:pt x="171" y="153"/>
                  </a:lnTo>
                  <a:lnTo>
                    <a:pt x="171" y="151"/>
                  </a:lnTo>
                  <a:lnTo>
                    <a:pt x="174" y="143"/>
                  </a:lnTo>
                  <a:lnTo>
                    <a:pt x="174" y="141"/>
                  </a:lnTo>
                  <a:lnTo>
                    <a:pt x="174" y="139"/>
                  </a:lnTo>
                  <a:lnTo>
                    <a:pt x="177" y="136"/>
                  </a:lnTo>
                  <a:lnTo>
                    <a:pt x="177" y="129"/>
                  </a:lnTo>
                  <a:lnTo>
                    <a:pt x="177" y="124"/>
                  </a:lnTo>
                  <a:lnTo>
                    <a:pt x="179" y="121"/>
                  </a:lnTo>
                  <a:lnTo>
                    <a:pt x="179" y="121"/>
                  </a:lnTo>
                  <a:lnTo>
                    <a:pt x="166" y="116"/>
                  </a:lnTo>
                  <a:lnTo>
                    <a:pt x="153" y="213"/>
                  </a:lnTo>
                  <a:lnTo>
                    <a:pt x="122" y="213"/>
                  </a:lnTo>
                  <a:lnTo>
                    <a:pt x="120" y="168"/>
                  </a:lnTo>
                  <a:lnTo>
                    <a:pt x="65" y="176"/>
                  </a:lnTo>
                  <a:lnTo>
                    <a:pt x="65" y="173"/>
                  </a:lnTo>
                  <a:lnTo>
                    <a:pt x="63" y="171"/>
                  </a:lnTo>
                  <a:lnTo>
                    <a:pt x="57" y="168"/>
                  </a:lnTo>
                  <a:lnTo>
                    <a:pt x="55" y="166"/>
                  </a:lnTo>
                  <a:lnTo>
                    <a:pt x="52" y="161"/>
                  </a:lnTo>
                  <a:lnTo>
                    <a:pt x="47" y="158"/>
                  </a:lnTo>
                  <a:lnTo>
                    <a:pt x="44" y="158"/>
                  </a:lnTo>
                  <a:lnTo>
                    <a:pt x="39" y="158"/>
                  </a:lnTo>
                  <a:lnTo>
                    <a:pt x="37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4" y="161"/>
                  </a:lnTo>
                  <a:lnTo>
                    <a:pt x="21" y="163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3" y="163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3" y="151"/>
                  </a:lnTo>
                  <a:lnTo>
                    <a:pt x="13" y="143"/>
                  </a:lnTo>
                  <a:lnTo>
                    <a:pt x="13" y="139"/>
                  </a:lnTo>
                  <a:lnTo>
                    <a:pt x="13" y="136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3" y="124"/>
                  </a:lnTo>
                  <a:lnTo>
                    <a:pt x="13" y="121"/>
                  </a:lnTo>
                  <a:lnTo>
                    <a:pt x="13" y="116"/>
                  </a:lnTo>
                  <a:lnTo>
                    <a:pt x="13" y="114"/>
                  </a:lnTo>
                  <a:lnTo>
                    <a:pt x="13" y="111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6" y="94"/>
                  </a:lnTo>
                  <a:lnTo>
                    <a:pt x="16" y="89"/>
                  </a:lnTo>
                  <a:lnTo>
                    <a:pt x="16" y="87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21" y="77"/>
                  </a:lnTo>
                  <a:lnTo>
                    <a:pt x="26" y="74"/>
                  </a:lnTo>
                  <a:lnTo>
                    <a:pt x="31" y="72"/>
                  </a:lnTo>
                  <a:lnTo>
                    <a:pt x="39" y="69"/>
                  </a:lnTo>
                  <a:lnTo>
                    <a:pt x="44" y="64"/>
                  </a:lnTo>
                  <a:lnTo>
                    <a:pt x="52" y="62"/>
                  </a:lnTo>
                  <a:lnTo>
                    <a:pt x="55" y="57"/>
                  </a:lnTo>
                  <a:lnTo>
                    <a:pt x="55" y="54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60" y="42"/>
                  </a:lnTo>
                  <a:lnTo>
                    <a:pt x="63" y="39"/>
                  </a:lnTo>
                  <a:lnTo>
                    <a:pt x="65" y="34"/>
                  </a:lnTo>
                  <a:lnTo>
                    <a:pt x="65" y="30"/>
                  </a:lnTo>
                  <a:lnTo>
                    <a:pt x="68" y="27"/>
                  </a:lnTo>
                  <a:lnTo>
                    <a:pt x="70" y="22"/>
                  </a:lnTo>
                  <a:lnTo>
                    <a:pt x="73" y="17"/>
                  </a:lnTo>
                  <a:lnTo>
                    <a:pt x="73" y="15"/>
                  </a:lnTo>
                  <a:lnTo>
                    <a:pt x="76" y="10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28"/>
            <p:cNvSpPr>
              <a:spLocks/>
            </p:cNvSpPr>
            <p:nvPr/>
          </p:nvSpPr>
          <p:spPr bwMode="auto">
            <a:xfrm>
              <a:off x="1329" y="2985"/>
              <a:ext cx="1047" cy="1102"/>
            </a:xfrm>
            <a:custGeom>
              <a:avLst/>
              <a:gdLst>
                <a:gd name="T0" fmla="*/ 23 w 845"/>
                <a:gd name="T1" fmla="*/ 203 h 919"/>
                <a:gd name="T2" fmla="*/ 7 w 845"/>
                <a:gd name="T3" fmla="*/ 233 h 919"/>
                <a:gd name="T4" fmla="*/ 0 w 845"/>
                <a:gd name="T5" fmla="*/ 275 h 919"/>
                <a:gd name="T6" fmla="*/ 0 w 845"/>
                <a:gd name="T7" fmla="*/ 307 h 919"/>
                <a:gd name="T8" fmla="*/ 2 w 845"/>
                <a:gd name="T9" fmla="*/ 342 h 919"/>
                <a:gd name="T10" fmla="*/ 36 w 845"/>
                <a:gd name="T11" fmla="*/ 342 h 919"/>
                <a:gd name="T12" fmla="*/ 77 w 845"/>
                <a:gd name="T13" fmla="*/ 342 h 919"/>
                <a:gd name="T14" fmla="*/ 127 w 845"/>
                <a:gd name="T15" fmla="*/ 342 h 919"/>
                <a:gd name="T16" fmla="*/ 171 w 845"/>
                <a:gd name="T17" fmla="*/ 344 h 919"/>
                <a:gd name="T18" fmla="*/ 212 w 845"/>
                <a:gd name="T19" fmla="*/ 344 h 919"/>
                <a:gd name="T20" fmla="*/ 241 w 845"/>
                <a:gd name="T21" fmla="*/ 344 h 919"/>
                <a:gd name="T22" fmla="*/ 285 w 845"/>
                <a:gd name="T23" fmla="*/ 344 h 919"/>
                <a:gd name="T24" fmla="*/ 313 w 845"/>
                <a:gd name="T25" fmla="*/ 344 h 919"/>
                <a:gd name="T26" fmla="*/ 352 w 845"/>
                <a:gd name="T27" fmla="*/ 344 h 919"/>
                <a:gd name="T28" fmla="*/ 396 w 845"/>
                <a:gd name="T29" fmla="*/ 344 h 919"/>
                <a:gd name="T30" fmla="*/ 451 w 845"/>
                <a:gd name="T31" fmla="*/ 426 h 919"/>
                <a:gd name="T32" fmla="*/ 459 w 845"/>
                <a:gd name="T33" fmla="*/ 463 h 919"/>
                <a:gd name="T34" fmla="*/ 485 w 845"/>
                <a:gd name="T35" fmla="*/ 500 h 919"/>
                <a:gd name="T36" fmla="*/ 510 w 845"/>
                <a:gd name="T37" fmla="*/ 532 h 919"/>
                <a:gd name="T38" fmla="*/ 539 w 845"/>
                <a:gd name="T39" fmla="*/ 567 h 919"/>
                <a:gd name="T40" fmla="*/ 565 w 845"/>
                <a:gd name="T41" fmla="*/ 607 h 919"/>
                <a:gd name="T42" fmla="*/ 588 w 845"/>
                <a:gd name="T43" fmla="*/ 641 h 919"/>
                <a:gd name="T44" fmla="*/ 614 w 845"/>
                <a:gd name="T45" fmla="*/ 681 h 919"/>
                <a:gd name="T46" fmla="*/ 643 w 845"/>
                <a:gd name="T47" fmla="*/ 718 h 919"/>
                <a:gd name="T48" fmla="*/ 692 w 845"/>
                <a:gd name="T49" fmla="*/ 765 h 919"/>
                <a:gd name="T50" fmla="*/ 708 w 845"/>
                <a:gd name="T51" fmla="*/ 817 h 919"/>
                <a:gd name="T52" fmla="*/ 674 w 845"/>
                <a:gd name="T53" fmla="*/ 812 h 919"/>
                <a:gd name="T54" fmla="*/ 630 w 845"/>
                <a:gd name="T55" fmla="*/ 805 h 919"/>
                <a:gd name="T56" fmla="*/ 601 w 845"/>
                <a:gd name="T57" fmla="*/ 743 h 919"/>
                <a:gd name="T58" fmla="*/ 609 w 845"/>
                <a:gd name="T59" fmla="*/ 790 h 919"/>
                <a:gd name="T60" fmla="*/ 617 w 845"/>
                <a:gd name="T61" fmla="*/ 827 h 919"/>
                <a:gd name="T62" fmla="*/ 632 w 845"/>
                <a:gd name="T63" fmla="*/ 864 h 919"/>
                <a:gd name="T64" fmla="*/ 648 w 845"/>
                <a:gd name="T65" fmla="*/ 899 h 919"/>
                <a:gd name="T66" fmla="*/ 669 w 845"/>
                <a:gd name="T67" fmla="*/ 840 h 919"/>
                <a:gd name="T68" fmla="*/ 715 w 845"/>
                <a:gd name="T69" fmla="*/ 872 h 919"/>
                <a:gd name="T70" fmla="*/ 762 w 845"/>
                <a:gd name="T71" fmla="*/ 904 h 919"/>
                <a:gd name="T72" fmla="*/ 793 w 845"/>
                <a:gd name="T73" fmla="*/ 919 h 919"/>
                <a:gd name="T74" fmla="*/ 835 w 845"/>
                <a:gd name="T75" fmla="*/ 911 h 919"/>
                <a:gd name="T76" fmla="*/ 728 w 845"/>
                <a:gd name="T77" fmla="*/ 797 h 919"/>
                <a:gd name="T78" fmla="*/ 708 w 845"/>
                <a:gd name="T79" fmla="*/ 768 h 919"/>
                <a:gd name="T80" fmla="*/ 666 w 845"/>
                <a:gd name="T81" fmla="*/ 718 h 919"/>
                <a:gd name="T82" fmla="*/ 630 w 845"/>
                <a:gd name="T83" fmla="*/ 679 h 919"/>
                <a:gd name="T84" fmla="*/ 599 w 845"/>
                <a:gd name="T85" fmla="*/ 636 h 919"/>
                <a:gd name="T86" fmla="*/ 575 w 845"/>
                <a:gd name="T87" fmla="*/ 599 h 919"/>
                <a:gd name="T88" fmla="*/ 549 w 845"/>
                <a:gd name="T89" fmla="*/ 562 h 919"/>
                <a:gd name="T90" fmla="*/ 521 w 845"/>
                <a:gd name="T91" fmla="*/ 525 h 919"/>
                <a:gd name="T92" fmla="*/ 495 w 845"/>
                <a:gd name="T93" fmla="*/ 490 h 919"/>
                <a:gd name="T94" fmla="*/ 469 w 845"/>
                <a:gd name="T95" fmla="*/ 458 h 919"/>
                <a:gd name="T96" fmla="*/ 464 w 845"/>
                <a:gd name="T97" fmla="*/ 426 h 919"/>
                <a:gd name="T98" fmla="*/ 474 w 845"/>
                <a:gd name="T99" fmla="*/ 344 h 919"/>
                <a:gd name="T100" fmla="*/ 542 w 845"/>
                <a:gd name="T101" fmla="*/ 257 h 919"/>
                <a:gd name="T102" fmla="*/ 529 w 845"/>
                <a:gd name="T103" fmla="*/ 223 h 919"/>
                <a:gd name="T104" fmla="*/ 516 w 845"/>
                <a:gd name="T105" fmla="*/ 183 h 919"/>
                <a:gd name="T106" fmla="*/ 500 w 845"/>
                <a:gd name="T107" fmla="*/ 143 h 919"/>
                <a:gd name="T108" fmla="*/ 490 w 845"/>
                <a:gd name="T109" fmla="*/ 109 h 919"/>
                <a:gd name="T110" fmla="*/ 479 w 845"/>
                <a:gd name="T111" fmla="*/ 77 h 919"/>
                <a:gd name="T112" fmla="*/ 474 w 845"/>
                <a:gd name="T113" fmla="*/ 34 h 919"/>
                <a:gd name="T114" fmla="*/ 319 w 845"/>
                <a:gd name="T115" fmla="*/ 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45" h="919">
                  <a:moveTo>
                    <a:pt x="36" y="173"/>
                  </a:moveTo>
                  <a:lnTo>
                    <a:pt x="36" y="173"/>
                  </a:lnTo>
                  <a:lnTo>
                    <a:pt x="33" y="176"/>
                  </a:lnTo>
                  <a:lnTo>
                    <a:pt x="31" y="178"/>
                  </a:lnTo>
                  <a:lnTo>
                    <a:pt x="31" y="181"/>
                  </a:lnTo>
                  <a:lnTo>
                    <a:pt x="28" y="186"/>
                  </a:lnTo>
                  <a:lnTo>
                    <a:pt x="26" y="191"/>
                  </a:lnTo>
                  <a:lnTo>
                    <a:pt x="23" y="198"/>
                  </a:lnTo>
                  <a:lnTo>
                    <a:pt x="23" y="203"/>
                  </a:lnTo>
                  <a:lnTo>
                    <a:pt x="20" y="205"/>
                  </a:lnTo>
                  <a:lnTo>
                    <a:pt x="18" y="210"/>
                  </a:lnTo>
                  <a:lnTo>
                    <a:pt x="15" y="213"/>
                  </a:lnTo>
                  <a:lnTo>
                    <a:pt x="15" y="218"/>
                  </a:lnTo>
                  <a:lnTo>
                    <a:pt x="15" y="220"/>
                  </a:lnTo>
                  <a:lnTo>
                    <a:pt x="13" y="225"/>
                  </a:lnTo>
                  <a:lnTo>
                    <a:pt x="10" y="228"/>
                  </a:lnTo>
                  <a:lnTo>
                    <a:pt x="10" y="233"/>
                  </a:lnTo>
                  <a:lnTo>
                    <a:pt x="7" y="233"/>
                  </a:lnTo>
                  <a:lnTo>
                    <a:pt x="7" y="238"/>
                  </a:lnTo>
                  <a:lnTo>
                    <a:pt x="7" y="240"/>
                  </a:lnTo>
                  <a:lnTo>
                    <a:pt x="5" y="245"/>
                  </a:lnTo>
                  <a:lnTo>
                    <a:pt x="18" y="250"/>
                  </a:lnTo>
                  <a:lnTo>
                    <a:pt x="2" y="257"/>
                  </a:lnTo>
                  <a:lnTo>
                    <a:pt x="2" y="262"/>
                  </a:lnTo>
                  <a:lnTo>
                    <a:pt x="0" y="267"/>
                  </a:lnTo>
                  <a:lnTo>
                    <a:pt x="0" y="272"/>
                  </a:lnTo>
                  <a:lnTo>
                    <a:pt x="0" y="275"/>
                  </a:lnTo>
                  <a:lnTo>
                    <a:pt x="0" y="280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0" y="290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0" y="309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2" y="327"/>
                  </a:lnTo>
                  <a:lnTo>
                    <a:pt x="2" y="332"/>
                  </a:lnTo>
                  <a:lnTo>
                    <a:pt x="2" y="334"/>
                  </a:lnTo>
                  <a:lnTo>
                    <a:pt x="2" y="337"/>
                  </a:lnTo>
                  <a:lnTo>
                    <a:pt x="2" y="339"/>
                  </a:lnTo>
                  <a:lnTo>
                    <a:pt x="2" y="342"/>
                  </a:lnTo>
                  <a:lnTo>
                    <a:pt x="2" y="342"/>
                  </a:lnTo>
                  <a:lnTo>
                    <a:pt x="7" y="342"/>
                  </a:lnTo>
                  <a:lnTo>
                    <a:pt x="10" y="342"/>
                  </a:lnTo>
                  <a:lnTo>
                    <a:pt x="15" y="342"/>
                  </a:lnTo>
                  <a:lnTo>
                    <a:pt x="23" y="342"/>
                  </a:lnTo>
                  <a:lnTo>
                    <a:pt x="23" y="342"/>
                  </a:lnTo>
                  <a:lnTo>
                    <a:pt x="28" y="342"/>
                  </a:lnTo>
                  <a:lnTo>
                    <a:pt x="31" y="342"/>
                  </a:lnTo>
                  <a:lnTo>
                    <a:pt x="36" y="342"/>
                  </a:lnTo>
                  <a:lnTo>
                    <a:pt x="41" y="342"/>
                  </a:lnTo>
                  <a:lnTo>
                    <a:pt x="44" y="342"/>
                  </a:lnTo>
                  <a:lnTo>
                    <a:pt x="49" y="342"/>
                  </a:lnTo>
                  <a:lnTo>
                    <a:pt x="54" y="342"/>
                  </a:lnTo>
                  <a:lnTo>
                    <a:pt x="57" y="342"/>
                  </a:lnTo>
                  <a:lnTo>
                    <a:pt x="62" y="342"/>
                  </a:lnTo>
                  <a:lnTo>
                    <a:pt x="67" y="342"/>
                  </a:lnTo>
                  <a:lnTo>
                    <a:pt x="72" y="342"/>
                  </a:lnTo>
                  <a:lnTo>
                    <a:pt x="77" y="342"/>
                  </a:lnTo>
                  <a:lnTo>
                    <a:pt x="83" y="342"/>
                  </a:lnTo>
                  <a:lnTo>
                    <a:pt x="85" y="342"/>
                  </a:lnTo>
                  <a:lnTo>
                    <a:pt x="93" y="342"/>
                  </a:lnTo>
                  <a:lnTo>
                    <a:pt x="98" y="342"/>
                  </a:lnTo>
                  <a:lnTo>
                    <a:pt x="103" y="342"/>
                  </a:lnTo>
                  <a:lnTo>
                    <a:pt x="109" y="342"/>
                  </a:lnTo>
                  <a:lnTo>
                    <a:pt x="114" y="342"/>
                  </a:lnTo>
                  <a:lnTo>
                    <a:pt x="122" y="342"/>
                  </a:lnTo>
                  <a:lnTo>
                    <a:pt x="127" y="342"/>
                  </a:lnTo>
                  <a:lnTo>
                    <a:pt x="129" y="342"/>
                  </a:lnTo>
                  <a:lnTo>
                    <a:pt x="135" y="342"/>
                  </a:lnTo>
                  <a:lnTo>
                    <a:pt x="142" y="342"/>
                  </a:lnTo>
                  <a:lnTo>
                    <a:pt x="147" y="342"/>
                  </a:lnTo>
                  <a:lnTo>
                    <a:pt x="150" y="342"/>
                  </a:lnTo>
                  <a:lnTo>
                    <a:pt x="158" y="344"/>
                  </a:lnTo>
                  <a:lnTo>
                    <a:pt x="163" y="344"/>
                  </a:lnTo>
                  <a:lnTo>
                    <a:pt x="168" y="344"/>
                  </a:lnTo>
                  <a:lnTo>
                    <a:pt x="171" y="344"/>
                  </a:lnTo>
                  <a:lnTo>
                    <a:pt x="179" y="344"/>
                  </a:lnTo>
                  <a:lnTo>
                    <a:pt x="181" y="344"/>
                  </a:lnTo>
                  <a:lnTo>
                    <a:pt x="186" y="344"/>
                  </a:lnTo>
                  <a:lnTo>
                    <a:pt x="192" y="344"/>
                  </a:lnTo>
                  <a:lnTo>
                    <a:pt x="197" y="344"/>
                  </a:lnTo>
                  <a:lnTo>
                    <a:pt x="199" y="344"/>
                  </a:lnTo>
                  <a:lnTo>
                    <a:pt x="205" y="344"/>
                  </a:lnTo>
                  <a:lnTo>
                    <a:pt x="207" y="344"/>
                  </a:lnTo>
                  <a:lnTo>
                    <a:pt x="212" y="344"/>
                  </a:lnTo>
                  <a:lnTo>
                    <a:pt x="215" y="344"/>
                  </a:lnTo>
                  <a:lnTo>
                    <a:pt x="220" y="344"/>
                  </a:lnTo>
                  <a:lnTo>
                    <a:pt x="220" y="344"/>
                  </a:lnTo>
                  <a:lnTo>
                    <a:pt x="225" y="344"/>
                  </a:lnTo>
                  <a:lnTo>
                    <a:pt x="230" y="344"/>
                  </a:lnTo>
                  <a:lnTo>
                    <a:pt x="236" y="344"/>
                  </a:lnTo>
                  <a:lnTo>
                    <a:pt x="238" y="344"/>
                  </a:lnTo>
                  <a:lnTo>
                    <a:pt x="241" y="347"/>
                  </a:lnTo>
                  <a:lnTo>
                    <a:pt x="241" y="344"/>
                  </a:lnTo>
                  <a:lnTo>
                    <a:pt x="246" y="344"/>
                  </a:lnTo>
                  <a:lnTo>
                    <a:pt x="249" y="344"/>
                  </a:lnTo>
                  <a:lnTo>
                    <a:pt x="251" y="344"/>
                  </a:lnTo>
                  <a:lnTo>
                    <a:pt x="256" y="344"/>
                  </a:lnTo>
                  <a:lnTo>
                    <a:pt x="262" y="344"/>
                  </a:lnTo>
                  <a:lnTo>
                    <a:pt x="267" y="344"/>
                  </a:lnTo>
                  <a:lnTo>
                    <a:pt x="272" y="344"/>
                  </a:lnTo>
                  <a:lnTo>
                    <a:pt x="277" y="344"/>
                  </a:lnTo>
                  <a:lnTo>
                    <a:pt x="285" y="344"/>
                  </a:lnTo>
                  <a:lnTo>
                    <a:pt x="287" y="344"/>
                  </a:lnTo>
                  <a:lnTo>
                    <a:pt x="290" y="344"/>
                  </a:lnTo>
                  <a:lnTo>
                    <a:pt x="293" y="344"/>
                  </a:lnTo>
                  <a:lnTo>
                    <a:pt x="298" y="344"/>
                  </a:lnTo>
                  <a:lnTo>
                    <a:pt x="300" y="344"/>
                  </a:lnTo>
                  <a:lnTo>
                    <a:pt x="306" y="344"/>
                  </a:lnTo>
                  <a:lnTo>
                    <a:pt x="308" y="344"/>
                  </a:lnTo>
                  <a:lnTo>
                    <a:pt x="313" y="344"/>
                  </a:lnTo>
                  <a:lnTo>
                    <a:pt x="313" y="344"/>
                  </a:lnTo>
                  <a:lnTo>
                    <a:pt x="319" y="344"/>
                  </a:lnTo>
                  <a:lnTo>
                    <a:pt x="321" y="344"/>
                  </a:lnTo>
                  <a:lnTo>
                    <a:pt x="326" y="344"/>
                  </a:lnTo>
                  <a:lnTo>
                    <a:pt x="329" y="344"/>
                  </a:lnTo>
                  <a:lnTo>
                    <a:pt x="334" y="344"/>
                  </a:lnTo>
                  <a:lnTo>
                    <a:pt x="337" y="344"/>
                  </a:lnTo>
                  <a:lnTo>
                    <a:pt x="342" y="344"/>
                  </a:lnTo>
                  <a:lnTo>
                    <a:pt x="347" y="344"/>
                  </a:lnTo>
                  <a:lnTo>
                    <a:pt x="352" y="344"/>
                  </a:lnTo>
                  <a:lnTo>
                    <a:pt x="360" y="344"/>
                  </a:lnTo>
                  <a:lnTo>
                    <a:pt x="365" y="344"/>
                  </a:lnTo>
                  <a:lnTo>
                    <a:pt x="370" y="344"/>
                  </a:lnTo>
                  <a:lnTo>
                    <a:pt x="376" y="344"/>
                  </a:lnTo>
                  <a:lnTo>
                    <a:pt x="381" y="344"/>
                  </a:lnTo>
                  <a:lnTo>
                    <a:pt x="386" y="344"/>
                  </a:lnTo>
                  <a:lnTo>
                    <a:pt x="391" y="344"/>
                  </a:lnTo>
                  <a:lnTo>
                    <a:pt x="394" y="344"/>
                  </a:lnTo>
                  <a:lnTo>
                    <a:pt x="396" y="344"/>
                  </a:lnTo>
                  <a:lnTo>
                    <a:pt x="399" y="347"/>
                  </a:lnTo>
                  <a:lnTo>
                    <a:pt x="422" y="401"/>
                  </a:lnTo>
                  <a:lnTo>
                    <a:pt x="425" y="401"/>
                  </a:lnTo>
                  <a:lnTo>
                    <a:pt x="430" y="409"/>
                  </a:lnTo>
                  <a:lnTo>
                    <a:pt x="433" y="409"/>
                  </a:lnTo>
                  <a:lnTo>
                    <a:pt x="438" y="414"/>
                  </a:lnTo>
                  <a:lnTo>
                    <a:pt x="440" y="418"/>
                  </a:lnTo>
                  <a:lnTo>
                    <a:pt x="446" y="423"/>
                  </a:lnTo>
                  <a:lnTo>
                    <a:pt x="451" y="426"/>
                  </a:lnTo>
                  <a:lnTo>
                    <a:pt x="453" y="433"/>
                  </a:lnTo>
                  <a:lnTo>
                    <a:pt x="453" y="436"/>
                  </a:lnTo>
                  <a:lnTo>
                    <a:pt x="456" y="441"/>
                  </a:lnTo>
                  <a:lnTo>
                    <a:pt x="456" y="443"/>
                  </a:lnTo>
                  <a:lnTo>
                    <a:pt x="456" y="448"/>
                  </a:lnTo>
                  <a:lnTo>
                    <a:pt x="456" y="453"/>
                  </a:lnTo>
                  <a:lnTo>
                    <a:pt x="459" y="458"/>
                  </a:lnTo>
                  <a:lnTo>
                    <a:pt x="459" y="463"/>
                  </a:lnTo>
                  <a:lnTo>
                    <a:pt x="459" y="463"/>
                  </a:lnTo>
                  <a:lnTo>
                    <a:pt x="459" y="466"/>
                  </a:lnTo>
                  <a:lnTo>
                    <a:pt x="461" y="470"/>
                  </a:lnTo>
                  <a:lnTo>
                    <a:pt x="464" y="473"/>
                  </a:lnTo>
                  <a:lnTo>
                    <a:pt x="469" y="478"/>
                  </a:lnTo>
                  <a:lnTo>
                    <a:pt x="469" y="480"/>
                  </a:lnTo>
                  <a:lnTo>
                    <a:pt x="474" y="485"/>
                  </a:lnTo>
                  <a:lnTo>
                    <a:pt x="479" y="490"/>
                  </a:lnTo>
                  <a:lnTo>
                    <a:pt x="482" y="498"/>
                  </a:lnTo>
                  <a:lnTo>
                    <a:pt x="485" y="500"/>
                  </a:lnTo>
                  <a:lnTo>
                    <a:pt x="487" y="503"/>
                  </a:lnTo>
                  <a:lnTo>
                    <a:pt x="490" y="505"/>
                  </a:lnTo>
                  <a:lnTo>
                    <a:pt x="492" y="510"/>
                  </a:lnTo>
                  <a:lnTo>
                    <a:pt x="495" y="513"/>
                  </a:lnTo>
                  <a:lnTo>
                    <a:pt x="497" y="518"/>
                  </a:lnTo>
                  <a:lnTo>
                    <a:pt x="500" y="520"/>
                  </a:lnTo>
                  <a:lnTo>
                    <a:pt x="503" y="525"/>
                  </a:lnTo>
                  <a:lnTo>
                    <a:pt x="505" y="527"/>
                  </a:lnTo>
                  <a:lnTo>
                    <a:pt x="510" y="532"/>
                  </a:lnTo>
                  <a:lnTo>
                    <a:pt x="513" y="537"/>
                  </a:lnTo>
                  <a:lnTo>
                    <a:pt x="518" y="540"/>
                  </a:lnTo>
                  <a:lnTo>
                    <a:pt x="518" y="545"/>
                  </a:lnTo>
                  <a:lnTo>
                    <a:pt x="523" y="547"/>
                  </a:lnTo>
                  <a:lnTo>
                    <a:pt x="523" y="552"/>
                  </a:lnTo>
                  <a:lnTo>
                    <a:pt x="529" y="557"/>
                  </a:lnTo>
                  <a:lnTo>
                    <a:pt x="531" y="560"/>
                  </a:lnTo>
                  <a:lnTo>
                    <a:pt x="534" y="565"/>
                  </a:lnTo>
                  <a:lnTo>
                    <a:pt x="539" y="567"/>
                  </a:lnTo>
                  <a:lnTo>
                    <a:pt x="542" y="572"/>
                  </a:lnTo>
                  <a:lnTo>
                    <a:pt x="544" y="577"/>
                  </a:lnTo>
                  <a:lnTo>
                    <a:pt x="547" y="582"/>
                  </a:lnTo>
                  <a:lnTo>
                    <a:pt x="549" y="587"/>
                  </a:lnTo>
                  <a:lnTo>
                    <a:pt x="552" y="589"/>
                  </a:lnTo>
                  <a:lnTo>
                    <a:pt x="555" y="594"/>
                  </a:lnTo>
                  <a:lnTo>
                    <a:pt x="560" y="599"/>
                  </a:lnTo>
                  <a:lnTo>
                    <a:pt x="560" y="602"/>
                  </a:lnTo>
                  <a:lnTo>
                    <a:pt x="565" y="607"/>
                  </a:lnTo>
                  <a:lnTo>
                    <a:pt x="568" y="612"/>
                  </a:lnTo>
                  <a:lnTo>
                    <a:pt x="570" y="614"/>
                  </a:lnTo>
                  <a:lnTo>
                    <a:pt x="575" y="619"/>
                  </a:lnTo>
                  <a:lnTo>
                    <a:pt x="575" y="624"/>
                  </a:lnTo>
                  <a:lnTo>
                    <a:pt x="580" y="627"/>
                  </a:lnTo>
                  <a:lnTo>
                    <a:pt x="580" y="631"/>
                  </a:lnTo>
                  <a:lnTo>
                    <a:pt x="586" y="634"/>
                  </a:lnTo>
                  <a:lnTo>
                    <a:pt x="588" y="639"/>
                  </a:lnTo>
                  <a:lnTo>
                    <a:pt x="588" y="641"/>
                  </a:lnTo>
                  <a:lnTo>
                    <a:pt x="593" y="646"/>
                  </a:lnTo>
                  <a:lnTo>
                    <a:pt x="596" y="649"/>
                  </a:lnTo>
                  <a:lnTo>
                    <a:pt x="596" y="654"/>
                  </a:lnTo>
                  <a:lnTo>
                    <a:pt x="599" y="656"/>
                  </a:lnTo>
                  <a:lnTo>
                    <a:pt x="601" y="661"/>
                  </a:lnTo>
                  <a:lnTo>
                    <a:pt x="604" y="664"/>
                  </a:lnTo>
                  <a:lnTo>
                    <a:pt x="606" y="666"/>
                  </a:lnTo>
                  <a:lnTo>
                    <a:pt x="609" y="674"/>
                  </a:lnTo>
                  <a:lnTo>
                    <a:pt x="614" y="681"/>
                  </a:lnTo>
                  <a:lnTo>
                    <a:pt x="617" y="686"/>
                  </a:lnTo>
                  <a:lnTo>
                    <a:pt x="619" y="691"/>
                  </a:lnTo>
                  <a:lnTo>
                    <a:pt x="625" y="693"/>
                  </a:lnTo>
                  <a:lnTo>
                    <a:pt x="627" y="701"/>
                  </a:lnTo>
                  <a:lnTo>
                    <a:pt x="630" y="703"/>
                  </a:lnTo>
                  <a:lnTo>
                    <a:pt x="632" y="708"/>
                  </a:lnTo>
                  <a:lnTo>
                    <a:pt x="638" y="711"/>
                  </a:lnTo>
                  <a:lnTo>
                    <a:pt x="640" y="716"/>
                  </a:lnTo>
                  <a:lnTo>
                    <a:pt x="643" y="718"/>
                  </a:lnTo>
                  <a:lnTo>
                    <a:pt x="645" y="721"/>
                  </a:lnTo>
                  <a:lnTo>
                    <a:pt x="653" y="728"/>
                  </a:lnTo>
                  <a:lnTo>
                    <a:pt x="658" y="733"/>
                  </a:lnTo>
                  <a:lnTo>
                    <a:pt x="666" y="738"/>
                  </a:lnTo>
                  <a:lnTo>
                    <a:pt x="671" y="743"/>
                  </a:lnTo>
                  <a:lnTo>
                    <a:pt x="676" y="748"/>
                  </a:lnTo>
                  <a:lnTo>
                    <a:pt x="682" y="753"/>
                  </a:lnTo>
                  <a:lnTo>
                    <a:pt x="687" y="758"/>
                  </a:lnTo>
                  <a:lnTo>
                    <a:pt x="692" y="765"/>
                  </a:lnTo>
                  <a:lnTo>
                    <a:pt x="695" y="770"/>
                  </a:lnTo>
                  <a:lnTo>
                    <a:pt x="697" y="773"/>
                  </a:lnTo>
                  <a:lnTo>
                    <a:pt x="700" y="775"/>
                  </a:lnTo>
                  <a:lnTo>
                    <a:pt x="702" y="783"/>
                  </a:lnTo>
                  <a:lnTo>
                    <a:pt x="720" y="817"/>
                  </a:lnTo>
                  <a:lnTo>
                    <a:pt x="718" y="817"/>
                  </a:lnTo>
                  <a:lnTo>
                    <a:pt x="715" y="817"/>
                  </a:lnTo>
                  <a:lnTo>
                    <a:pt x="713" y="817"/>
                  </a:lnTo>
                  <a:lnTo>
                    <a:pt x="708" y="817"/>
                  </a:lnTo>
                  <a:lnTo>
                    <a:pt x="708" y="817"/>
                  </a:lnTo>
                  <a:lnTo>
                    <a:pt x="702" y="817"/>
                  </a:lnTo>
                  <a:lnTo>
                    <a:pt x="700" y="817"/>
                  </a:lnTo>
                  <a:lnTo>
                    <a:pt x="697" y="817"/>
                  </a:lnTo>
                  <a:lnTo>
                    <a:pt x="692" y="815"/>
                  </a:lnTo>
                  <a:lnTo>
                    <a:pt x="689" y="815"/>
                  </a:lnTo>
                  <a:lnTo>
                    <a:pt x="684" y="815"/>
                  </a:lnTo>
                  <a:lnTo>
                    <a:pt x="679" y="812"/>
                  </a:lnTo>
                  <a:lnTo>
                    <a:pt x="674" y="812"/>
                  </a:lnTo>
                  <a:lnTo>
                    <a:pt x="669" y="810"/>
                  </a:lnTo>
                  <a:lnTo>
                    <a:pt x="663" y="810"/>
                  </a:lnTo>
                  <a:lnTo>
                    <a:pt x="658" y="810"/>
                  </a:lnTo>
                  <a:lnTo>
                    <a:pt x="653" y="810"/>
                  </a:lnTo>
                  <a:lnTo>
                    <a:pt x="645" y="810"/>
                  </a:lnTo>
                  <a:lnTo>
                    <a:pt x="643" y="807"/>
                  </a:lnTo>
                  <a:lnTo>
                    <a:pt x="638" y="807"/>
                  </a:lnTo>
                  <a:lnTo>
                    <a:pt x="632" y="807"/>
                  </a:lnTo>
                  <a:lnTo>
                    <a:pt x="630" y="805"/>
                  </a:lnTo>
                  <a:lnTo>
                    <a:pt x="625" y="805"/>
                  </a:lnTo>
                  <a:lnTo>
                    <a:pt x="625" y="805"/>
                  </a:lnTo>
                  <a:lnTo>
                    <a:pt x="619" y="805"/>
                  </a:lnTo>
                  <a:lnTo>
                    <a:pt x="619" y="805"/>
                  </a:lnTo>
                  <a:lnTo>
                    <a:pt x="617" y="743"/>
                  </a:lnTo>
                  <a:lnTo>
                    <a:pt x="601" y="736"/>
                  </a:lnTo>
                  <a:lnTo>
                    <a:pt x="601" y="736"/>
                  </a:lnTo>
                  <a:lnTo>
                    <a:pt x="601" y="738"/>
                  </a:lnTo>
                  <a:lnTo>
                    <a:pt x="601" y="743"/>
                  </a:lnTo>
                  <a:lnTo>
                    <a:pt x="601" y="748"/>
                  </a:lnTo>
                  <a:lnTo>
                    <a:pt x="601" y="753"/>
                  </a:lnTo>
                  <a:lnTo>
                    <a:pt x="604" y="758"/>
                  </a:lnTo>
                  <a:lnTo>
                    <a:pt x="604" y="763"/>
                  </a:lnTo>
                  <a:lnTo>
                    <a:pt x="604" y="770"/>
                  </a:lnTo>
                  <a:lnTo>
                    <a:pt x="606" y="775"/>
                  </a:lnTo>
                  <a:lnTo>
                    <a:pt x="606" y="783"/>
                  </a:lnTo>
                  <a:lnTo>
                    <a:pt x="609" y="788"/>
                  </a:lnTo>
                  <a:lnTo>
                    <a:pt x="609" y="790"/>
                  </a:lnTo>
                  <a:lnTo>
                    <a:pt x="609" y="797"/>
                  </a:lnTo>
                  <a:lnTo>
                    <a:pt x="609" y="800"/>
                  </a:lnTo>
                  <a:lnTo>
                    <a:pt x="612" y="805"/>
                  </a:lnTo>
                  <a:lnTo>
                    <a:pt x="612" y="807"/>
                  </a:lnTo>
                  <a:lnTo>
                    <a:pt x="614" y="812"/>
                  </a:lnTo>
                  <a:lnTo>
                    <a:pt x="614" y="817"/>
                  </a:lnTo>
                  <a:lnTo>
                    <a:pt x="617" y="820"/>
                  </a:lnTo>
                  <a:lnTo>
                    <a:pt x="617" y="825"/>
                  </a:lnTo>
                  <a:lnTo>
                    <a:pt x="617" y="827"/>
                  </a:lnTo>
                  <a:lnTo>
                    <a:pt x="619" y="830"/>
                  </a:lnTo>
                  <a:lnTo>
                    <a:pt x="619" y="835"/>
                  </a:lnTo>
                  <a:lnTo>
                    <a:pt x="625" y="837"/>
                  </a:lnTo>
                  <a:lnTo>
                    <a:pt x="625" y="845"/>
                  </a:lnTo>
                  <a:lnTo>
                    <a:pt x="625" y="847"/>
                  </a:lnTo>
                  <a:lnTo>
                    <a:pt x="627" y="849"/>
                  </a:lnTo>
                  <a:lnTo>
                    <a:pt x="630" y="857"/>
                  </a:lnTo>
                  <a:lnTo>
                    <a:pt x="630" y="859"/>
                  </a:lnTo>
                  <a:lnTo>
                    <a:pt x="632" y="864"/>
                  </a:lnTo>
                  <a:lnTo>
                    <a:pt x="635" y="869"/>
                  </a:lnTo>
                  <a:lnTo>
                    <a:pt x="635" y="872"/>
                  </a:lnTo>
                  <a:lnTo>
                    <a:pt x="638" y="877"/>
                  </a:lnTo>
                  <a:lnTo>
                    <a:pt x="638" y="879"/>
                  </a:lnTo>
                  <a:lnTo>
                    <a:pt x="640" y="884"/>
                  </a:lnTo>
                  <a:lnTo>
                    <a:pt x="643" y="887"/>
                  </a:lnTo>
                  <a:lnTo>
                    <a:pt x="645" y="892"/>
                  </a:lnTo>
                  <a:lnTo>
                    <a:pt x="645" y="897"/>
                  </a:lnTo>
                  <a:lnTo>
                    <a:pt x="648" y="899"/>
                  </a:lnTo>
                  <a:lnTo>
                    <a:pt x="648" y="904"/>
                  </a:lnTo>
                  <a:lnTo>
                    <a:pt x="650" y="904"/>
                  </a:lnTo>
                  <a:lnTo>
                    <a:pt x="676" y="904"/>
                  </a:lnTo>
                  <a:lnTo>
                    <a:pt x="656" y="830"/>
                  </a:lnTo>
                  <a:lnTo>
                    <a:pt x="656" y="830"/>
                  </a:lnTo>
                  <a:lnTo>
                    <a:pt x="658" y="832"/>
                  </a:lnTo>
                  <a:lnTo>
                    <a:pt x="661" y="835"/>
                  </a:lnTo>
                  <a:lnTo>
                    <a:pt x="666" y="837"/>
                  </a:lnTo>
                  <a:lnTo>
                    <a:pt x="669" y="840"/>
                  </a:lnTo>
                  <a:lnTo>
                    <a:pt x="674" y="845"/>
                  </a:lnTo>
                  <a:lnTo>
                    <a:pt x="676" y="845"/>
                  </a:lnTo>
                  <a:lnTo>
                    <a:pt x="682" y="849"/>
                  </a:lnTo>
                  <a:lnTo>
                    <a:pt x="687" y="852"/>
                  </a:lnTo>
                  <a:lnTo>
                    <a:pt x="692" y="857"/>
                  </a:lnTo>
                  <a:lnTo>
                    <a:pt x="697" y="859"/>
                  </a:lnTo>
                  <a:lnTo>
                    <a:pt x="702" y="864"/>
                  </a:lnTo>
                  <a:lnTo>
                    <a:pt x="708" y="869"/>
                  </a:lnTo>
                  <a:lnTo>
                    <a:pt x="715" y="872"/>
                  </a:lnTo>
                  <a:lnTo>
                    <a:pt x="720" y="877"/>
                  </a:lnTo>
                  <a:lnTo>
                    <a:pt x="726" y="879"/>
                  </a:lnTo>
                  <a:lnTo>
                    <a:pt x="731" y="884"/>
                  </a:lnTo>
                  <a:lnTo>
                    <a:pt x="736" y="889"/>
                  </a:lnTo>
                  <a:lnTo>
                    <a:pt x="741" y="892"/>
                  </a:lnTo>
                  <a:lnTo>
                    <a:pt x="746" y="897"/>
                  </a:lnTo>
                  <a:lnTo>
                    <a:pt x="752" y="899"/>
                  </a:lnTo>
                  <a:lnTo>
                    <a:pt x="757" y="904"/>
                  </a:lnTo>
                  <a:lnTo>
                    <a:pt x="762" y="904"/>
                  </a:lnTo>
                  <a:lnTo>
                    <a:pt x="765" y="909"/>
                  </a:lnTo>
                  <a:lnTo>
                    <a:pt x="772" y="911"/>
                  </a:lnTo>
                  <a:lnTo>
                    <a:pt x="775" y="914"/>
                  </a:lnTo>
                  <a:lnTo>
                    <a:pt x="778" y="916"/>
                  </a:lnTo>
                  <a:lnTo>
                    <a:pt x="780" y="919"/>
                  </a:lnTo>
                  <a:lnTo>
                    <a:pt x="783" y="919"/>
                  </a:lnTo>
                  <a:lnTo>
                    <a:pt x="785" y="919"/>
                  </a:lnTo>
                  <a:lnTo>
                    <a:pt x="788" y="919"/>
                  </a:lnTo>
                  <a:lnTo>
                    <a:pt x="793" y="919"/>
                  </a:lnTo>
                  <a:lnTo>
                    <a:pt x="796" y="919"/>
                  </a:lnTo>
                  <a:lnTo>
                    <a:pt x="801" y="919"/>
                  </a:lnTo>
                  <a:lnTo>
                    <a:pt x="806" y="919"/>
                  </a:lnTo>
                  <a:lnTo>
                    <a:pt x="811" y="916"/>
                  </a:lnTo>
                  <a:lnTo>
                    <a:pt x="816" y="916"/>
                  </a:lnTo>
                  <a:lnTo>
                    <a:pt x="822" y="916"/>
                  </a:lnTo>
                  <a:lnTo>
                    <a:pt x="827" y="914"/>
                  </a:lnTo>
                  <a:lnTo>
                    <a:pt x="829" y="914"/>
                  </a:lnTo>
                  <a:lnTo>
                    <a:pt x="835" y="911"/>
                  </a:lnTo>
                  <a:lnTo>
                    <a:pt x="837" y="911"/>
                  </a:lnTo>
                  <a:lnTo>
                    <a:pt x="842" y="911"/>
                  </a:lnTo>
                  <a:lnTo>
                    <a:pt x="845" y="911"/>
                  </a:lnTo>
                  <a:lnTo>
                    <a:pt x="736" y="812"/>
                  </a:lnTo>
                  <a:lnTo>
                    <a:pt x="736" y="810"/>
                  </a:lnTo>
                  <a:lnTo>
                    <a:pt x="733" y="807"/>
                  </a:lnTo>
                  <a:lnTo>
                    <a:pt x="731" y="805"/>
                  </a:lnTo>
                  <a:lnTo>
                    <a:pt x="731" y="802"/>
                  </a:lnTo>
                  <a:lnTo>
                    <a:pt x="728" y="797"/>
                  </a:lnTo>
                  <a:lnTo>
                    <a:pt x="726" y="795"/>
                  </a:lnTo>
                  <a:lnTo>
                    <a:pt x="723" y="790"/>
                  </a:lnTo>
                  <a:lnTo>
                    <a:pt x="720" y="788"/>
                  </a:lnTo>
                  <a:lnTo>
                    <a:pt x="715" y="783"/>
                  </a:lnTo>
                  <a:lnTo>
                    <a:pt x="715" y="780"/>
                  </a:lnTo>
                  <a:lnTo>
                    <a:pt x="713" y="775"/>
                  </a:lnTo>
                  <a:lnTo>
                    <a:pt x="710" y="773"/>
                  </a:lnTo>
                  <a:lnTo>
                    <a:pt x="708" y="770"/>
                  </a:lnTo>
                  <a:lnTo>
                    <a:pt x="708" y="768"/>
                  </a:lnTo>
                  <a:lnTo>
                    <a:pt x="705" y="763"/>
                  </a:lnTo>
                  <a:lnTo>
                    <a:pt x="702" y="758"/>
                  </a:lnTo>
                  <a:lnTo>
                    <a:pt x="697" y="753"/>
                  </a:lnTo>
                  <a:lnTo>
                    <a:pt x="695" y="748"/>
                  </a:lnTo>
                  <a:lnTo>
                    <a:pt x="689" y="743"/>
                  </a:lnTo>
                  <a:lnTo>
                    <a:pt x="684" y="736"/>
                  </a:lnTo>
                  <a:lnTo>
                    <a:pt x="679" y="731"/>
                  </a:lnTo>
                  <a:lnTo>
                    <a:pt x="674" y="723"/>
                  </a:lnTo>
                  <a:lnTo>
                    <a:pt x="666" y="718"/>
                  </a:lnTo>
                  <a:lnTo>
                    <a:pt x="661" y="713"/>
                  </a:lnTo>
                  <a:lnTo>
                    <a:pt x="656" y="706"/>
                  </a:lnTo>
                  <a:lnTo>
                    <a:pt x="650" y="701"/>
                  </a:lnTo>
                  <a:lnTo>
                    <a:pt x="645" y="693"/>
                  </a:lnTo>
                  <a:lnTo>
                    <a:pt x="640" y="691"/>
                  </a:lnTo>
                  <a:lnTo>
                    <a:pt x="638" y="686"/>
                  </a:lnTo>
                  <a:lnTo>
                    <a:pt x="632" y="684"/>
                  </a:lnTo>
                  <a:lnTo>
                    <a:pt x="630" y="681"/>
                  </a:lnTo>
                  <a:lnTo>
                    <a:pt x="630" y="679"/>
                  </a:lnTo>
                  <a:lnTo>
                    <a:pt x="625" y="674"/>
                  </a:lnTo>
                  <a:lnTo>
                    <a:pt x="625" y="669"/>
                  </a:lnTo>
                  <a:lnTo>
                    <a:pt x="619" y="664"/>
                  </a:lnTo>
                  <a:lnTo>
                    <a:pt x="617" y="659"/>
                  </a:lnTo>
                  <a:lnTo>
                    <a:pt x="612" y="654"/>
                  </a:lnTo>
                  <a:lnTo>
                    <a:pt x="609" y="646"/>
                  </a:lnTo>
                  <a:lnTo>
                    <a:pt x="604" y="644"/>
                  </a:lnTo>
                  <a:lnTo>
                    <a:pt x="601" y="639"/>
                  </a:lnTo>
                  <a:lnTo>
                    <a:pt x="599" y="636"/>
                  </a:lnTo>
                  <a:lnTo>
                    <a:pt x="596" y="634"/>
                  </a:lnTo>
                  <a:lnTo>
                    <a:pt x="596" y="629"/>
                  </a:lnTo>
                  <a:lnTo>
                    <a:pt x="593" y="627"/>
                  </a:lnTo>
                  <a:lnTo>
                    <a:pt x="588" y="622"/>
                  </a:lnTo>
                  <a:lnTo>
                    <a:pt x="588" y="619"/>
                  </a:lnTo>
                  <a:lnTo>
                    <a:pt x="583" y="614"/>
                  </a:lnTo>
                  <a:lnTo>
                    <a:pt x="580" y="609"/>
                  </a:lnTo>
                  <a:lnTo>
                    <a:pt x="578" y="607"/>
                  </a:lnTo>
                  <a:lnTo>
                    <a:pt x="575" y="599"/>
                  </a:lnTo>
                  <a:lnTo>
                    <a:pt x="573" y="597"/>
                  </a:lnTo>
                  <a:lnTo>
                    <a:pt x="570" y="592"/>
                  </a:lnTo>
                  <a:lnTo>
                    <a:pt x="568" y="587"/>
                  </a:lnTo>
                  <a:lnTo>
                    <a:pt x="565" y="584"/>
                  </a:lnTo>
                  <a:lnTo>
                    <a:pt x="560" y="579"/>
                  </a:lnTo>
                  <a:lnTo>
                    <a:pt x="560" y="575"/>
                  </a:lnTo>
                  <a:lnTo>
                    <a:pt x="555" y="572"/>
                  </a:lnTo>
                  <a:lnTo>
                    <a:pt x="552" y="565"/>
                  </a:lnTo>
                  <a:lnTo>
                    <a:pt x="549" y="562"/>
                  </a:lnTo>
                  <a:lnTo>
                    <a:pt x="547" y="557"/>
                  </a:lnTo>
                  <a:lnTo>
                    <a:pt x="542" y="552"/>
                  </a:lnTo>
                  <a:lnTo>
                    <a:pt x="539" y="550"/>
                  </a:lnTo>
                  <a:lnTo>
                    <a:pt x="536" y="545"/>
                  </a:lnTo>
                  <a:lnTo>
                    <a:pt x="534" y="540"/>
                  </a:lnTo>
                  <a:lnTo>
                    <a:pt x="531" y="537"/>
                  </a:lnTo>
                  <a:lnTo>
                    <a:pt x="526" y="532"/>
                  </a:lnTo>
                  <a:lnTo>
                    <a:pt x="523" y="527"/>
                  </a:lnTo>
                  <a:lnTo>
                    <a:pt x="521" y="525"/>
                  </a:lnTo>
                  <a:lnTo>
                    <a:pt x="518" y="518"/>
                  </a:lnTo>
                  <a:lnTo>
                    <a:pt x="516" y="515"/>
                  </a:lnTo>
                  <a:lnTo>
                    <a:pt x="510" y="510"/>
                  </a:lnTo>
                  <a:lnTo>
                    <a:pt x="510" y="508"/>
                  </a:lnTo>
                  <a:lnTo>
                    <a:pt x="505" y="505"/>
                  </a:lnTo>
                  <a:lnTo>
                    <a:pt x="503" y="500"/>
                  </a:lnTo>
                  <a:lnTo>
                    <a:pt x="500" y="498"/>
                  </a:lnTo>
                  <a:lnTo>
                    <a:pt x="497" y="493"/>
                  </a:lnTo>
                  <a:lnTo>
                    <a:pt x="495" y="490"/>
                  </a:lnTo>
                  <a:lnTo>
                    <a:pt x="492" y="485"/>
                  </a:lnTo>
                  <a:lnTo>
                    <a:pt x="490" y="483"/>
                  </a:lnTo>
                  <a:lnTo>
                    <a:pt x="487" y="478"/>
                  </a:lnTo>
                  <a:lnTo>
                    <a:pt x="482" y="478"/>
                  </a:lnTo>
                  <a:lnTo>
                    <a:pt x="482" y="473"/>
                  </a:lnTo>
                  <a:lnTo>
                    <a:pt x="474" y="468"/>
                  </a:lnTo>
                  <a:lnTo>
                    <a:pt x="472" y="463"/>
                  </a:lnTo>
                  <a:lnTo>
                    <a:pt x="472" y="463"/>
                  </a:lnTo>
                  <a:lnTo>
                    <a:pt x="469" y="458"/>
                  </a:lnTo>
                  <a:lnTo>
                    <a:pt x="469" y="456"/>
                  </a:lnTo>
                  <a:lnTo>
                    <a:pt x="469" y="453"/>
                  </a:lnTo>
                  <a:lnTo>
                    <a:pt x="469" y="451"/>
                  </a:lnTo>
                  <a:lnTo>
                    <a:pt x="469" y="446"/>
                  </a:lnTo>
                  <a:lnTo>
                    <a:pt x="469" y="443"/>
                  </a:lnTo>
                  <a:lnTo>
                    <a:pt x="469" y="438"/>
                  </a:lnTo>
                  <a:lnTo>
                    <a:pt x="466" y="436"/>
                  </a:lnTo>
                  <a:lnTo>
                    <a:pt x="466" y="431"/>
                  </a:lnTo>
                  <a:lnTo>
                    <a:pt x="464" y="426"/>
                  </a:lnTo>
                  <a:lnTo>
                    <a:pt x="461" y="423"/>
                  </a:lnTo>
                  <a:lnTo>
                    <a:pt x="461" y="418"/>
                  </a:lnTo>
                  <a:lnTo>
                    <a:pt x="456" y="416"/>
                  </a:lnTo>
                  <a:lnTo>
                    <a:pt x="453" y="411"/>
                  </a:lnTo>
                  <a:lnTo>
                    <a:pt x="451" y="409"/>
                  </a:lnTo>
                  <a:lnTo>
                    <a:pt x="446" y="404"/>
                  </a:lnTo>
                  <a:lnTo>
                    <a:pt x="443" y="401"/>
                  </a:lnTo>
                  <a:lnTo>
                    <a:pt x="440" y="399"/>
                  </a:lnTo>
                  <a:lnTo>
                    <a:pt x="474" y="344"/>
                  </a:lnTo>
                  <a:lnTo>
                    <a:pt x="557" y="322"/>
                  </a:lnTo>
                  <a:lnTo>
                    <a:pt x="552" y="280"/>
                  </a:lnTo>
                  <a:lnTo>
                    <a:pt x="549" y="277"/>
                  </a:lnTo>
                  <a:lnTo>
                    <a:pt x="549" y="275"/>
                  </a:lnTo>
                  <a:lnTo>
                    <a:pt x="547" y="272"/>
                  </a:lnTo>
                  <a:lnTo>
                    <a:pt x="547" y="270"/>
                  </a:lnTo>
                  <a:lnTo>
                    <a:pt x="547" y="267"/>
                  </a:lnTo>
                  <a:lnTo>
                    <a:pt x="544" y="260"/>
                  </a:lnTo>
                  <a:lnTo>
                    <a:pt x="542" y="257"/>
                  </a:lnTo>
                  <a:lnTo>
                    <a:pt x="539" y="252"/>
                  </a:lnTo>
                  <a:lnTo>
                    <a:pt x="539" y="245"/>
                  </a:lnTo>
                  <a:lnTo>
                    <a:pt x="536" y="245"/>
                  </a:lnTo>
                  <a:lnTo>
                    <a:pt x="536" y="240"/>
                  </a:lnTo>
                  <a:lnTo>
                    <a:pt x="534" y="238"/>
                  </a:lnTo>
                  <a:lnTo>
                    <a:pt x="531" y="233"/>
                  </a:lnTo>
                  <a:lnTo>
                    <a:pt x="531" y="230"/>
                  </a:lnTo>
                  <a:lnTo>
                    <a:pt x="531" y="225"/>
                  </a:lnTo>
                  <a:lnTo>
                    <a:pt x="529" y="223"/>
                  </a:lnTo>
                  <a:lnTo>
                    <a:pt x="526" y="218"/>
                  </a:lnTo>
                  <a:lnTo>
                    <a:pt x="526" y="213"/>
                  </a:lnTo>
                  <a:lnTo>
                    <a:pt x="523" y="208"/>
                  </a:lnTo>
                  <a:lnTo>
                    <a:pt x="523" y="205"/>
                  </a:lnTo>
                  <a:lnTo>
                    <a:pt x="521" y="200"/>
                  </a:lnTo>
                  <a:lnTo>
                    <a:pt x="518" y="198"/>
                  </a:lnTo>
                  <a:lnTo>
                    <a:pt x="518" y="191"/>
                  </a:lnTo>
                  <a:lnTo>
                    <a:pt x="518" y="188"/>
                  </a:lnTo>
                  <a:lnTo>
                    <a:pt x="516" y="183"/>
                  </a:lnTo>
                  <a:lnTo>
                    <a:pt x="513" y="178"/>
                  </a:lnTo>
                  <a:lnTo>
                    <a:pt x="510" y="176"/>
                  </a:lnTo>
                  <a:lnTo>
                    <a:pt x="510" y="171"/>
                  </a:lnTo>
                  <a:lnTo>
                    <a:pt x="508" y="166"/>
                  </a:lnTo>
                  <a:lnTo>
                    <a:pt x="508" y="161"/>
                  </a:lnTo>
                  <a:lnTo>
                    <a:pt x="505" y="158"/>
                  </a:lnTo>
                  <a:lnTo>
                    <a:pt x="503" y="153"/>
                  </a:lnTo>
                  <a:lnTo>
                    <a:pt x="503" y="148"/>
                  </a:lnTo>
                  <a:lnTo>
                    <a:pt x="500" y="143"/>
                  </a:lnTo>
                  <a:lnTo>
                    <a:pt x="497" y="139"/>
                  </a:lnTo>
                  <a:lnTo>
                    <a:pt x="497" y="136"/>
                  </a:lnTo>
                  <a:lnTo>
                    <a:pt x="497" y="131"/>
                  </a:lnTo>
                  <a:lnTo>
                    <a:pt x="495" y="129"/>
                  </a:lnTo>
                  <a:lnTo>
                    <a:pt x="492" y="124"/>
                  </a:lnTo>
                  <a:lnTo>
                    <a:pt x="492" y="121"/>
                  </a:lnTo>
                  <a:lnTo>
                    <a:pt x="490" y="116"/>
                  </a:lnTo>
                  <a:lnTo>
                    <a:pt x="490" y="111"/>
                  </a:lnTo>
                  <a:lnTo>
                    <a:pt x="490" y="109"/>
                  </a:lnTo>
                  <a:lnTo>
                    <a:pt x="487" y="106"/>
                  </a:lnTo>
                  <a:lnTo>
                    <a:pt x="487" y="104"/>
                  </a:lnTo>
                  <a:lnTo>
                    <a:pt x="487" y="99"/>
                  </a:lnTo>
                  <a:lnTo>
                    <a:pt x="485" y="96"/>
                  </a:lnTo>
                  <a:lnTo>
                    <a:pt x="485" y="94"/>
                  </a:lnTo>
                  <a:lnTo>
                    <a:pt x="482" y="89"/>
                  </a:lnTo>
                  <a:lnTo>
                    <a:pt x="482" y="84"/>
                  </a:lnTo>
                  <a:lnTo>
                    <a:pt x="479" y="82"/>
                  </a:lnTo>
                  <a:lnTo>
                    <a:pt x="479" y="77"/>
                  </a:lnTo>
                  <a:lnTo>
                    <a:pt x="479" y="72"/>
                  </a:lnTo>
                  <a:lnTo>
                    <a:pt x="479" y="67"/>
                  </a:lnTo>
                  <a:lnTo>
                    <a:pt x="477" y="59"/>
                  </a:lnTo>
                  <a:lnTo>
                    <a:pt x="477" y="54"/>
                  </a:lnTo>
                  <a:lnTo>
                    <a:pt x="474" y="49"/>
                  </a:lnTo>
                  <a:lnTo>
                    <a:pt x="474" y="47"/>
                  </a:lnTo>
                  <a:lnTo>
                    <a:pt x="474" y="42"/>
                  </a:lnTo>
                  <a:lnTo>
                    <a:pt x="474" y="39"/>
                  </a:lnTo>
                  <a:lnTo>
                    <a:pt x="474" y="34"/>
                  </a:lnTo>
                  <a:lnTo>
                    <a:pt x="474" y="30"/>
                  </a:lnTo>
                  <a:lnTo>
                    <a:pt x="474" y="22"/>
                  </a:lnTo>
                  <a:lnTo>
                    <a:pt x="472" y="15"/>
                  </a:lnTo>
                  <a:lnTo>
                    <a:pt x="472" y="10"/>
                  </a:lnTo>
                  <a:lnTo>
                    <a:pt x="472" y="7"/>
                  </a:lnTo>
                  <a:lnTo>
                    <a:pt x="472" y="2"/>
                  </a:lnTo>
                  <a:lnTo>
                    <a:pt x="472" y="2"/>
                  </a:lnTo>
                  <a:lnTo>
                    <a:pt x="472" y="0"/>
                  </a:lnTo>
                  <a:lnTo>
                    <a:pt x="319" y="5"/>
                  </a:lnTo>
                  <a:lnTo>
                    <a:pt x="303" y="12"/>
                  </a:lnTo>
                  <a:lnTo>
                    <a:pt x="269" y="52"/>
                  </a:lnTo>
                  <a:lnTo>
                    <a:pt x="199" y="59"/>
                  </a:lnTo>
                  <a:lnTo>
                    <a:pt x="166" y="178"/>
                  </a:lnTo>
                  <a:lnTo>
                    <a:pt x="36" y="173"/>
                  </a:lnTo>
                  <a:lnTo>
                    <a:pt x="36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29"/>
            <p:cNvSpPr>
              <a:spLocks/>
            </p:cNvSpPr>
            <p:nvPr/>
          </p:nvSpPr>
          <p:spPr bwMode="auto">
            <a:xfrm>
              <a:off x="1526" y="3384"/>
              <a:ext cx="559" cy="505"/>
            </a:xfrm>
            <a:custGeom>
              <a:avLst/>
              <a:gdLst>
                <a:gd name="T0" fmla="*/ 5 w 451"/>
                <a:gd name="T1" fmla="*/ 13 h 421"/>
                <a:gd name="T2" fmla="*/ 18 w 451"/>
                <a:gd name="T3" fmla="*/ 28 h 421"/>
                <a:gd name="T4" fmla="*/ 34 w 451"/>
                <a:gd name="T5" fmla="*/ 42 h 421"/>
                <a:gd name="T6" fmla="*/ 47 w 451"/>
                <a:gd name="T7" fmla="*/ 60 h 421"/>
                <a:gd name="T8" fmla="*/ 62 w 451"/>
                <a:gd name="T9" fmla="*/ 77 h 421"/>
                <a:gd name="T10" fmla="*/ 75 w 451"/>
                <a:gd name="T11" fmla="*/ 92 h 421"/>
                <a:gd name="T12" fmla="*/ 93 w 451"/>
                <a:gd name="T13" fmla="*/ 107 h 421"/>
                <a:gd name="T14" fmla="*/ 114 w 451"/>
                <a:gd name="T15" fmla="*/ 122 h 421"/>
                <a:gd name="T16" fmla="*/ 135 w 451"/>
                <a:gd name="T17" fmla="*/ 134 h 421"/>
                <a:gd name="T18" fmla="*/ 153 w 451"/>
                <a:gd name="T19" fmla="*/ 141 h 421"/>
                <a:gd name="T20" fmla="*/ 156 w 451"/>
                <a:gd name="T21" fmla="*/ 151 h 421"/>
                <a:gd name="T22" fmla="*/ 161 w 451"/>
                <a:gd name="T23" fmla="*/ 169 h 421"/>
                <a:gd name="T24" fmla="*/ 166 w 451"/>
                <a:gd name="T25" fmla="*/ 184 h 421"/>
                <a:gd name="T26" fmla="*/ 176 w 451"/>
                <a:gd name="T27" fmla="*/ 203 h 421"/>
                <a:gd name="T28" fmla="*/ 187 w 451"/>
                <a:gd name="T29" fmla="*/ 223 h 421"/>
                <a:gd name="T30" fmla="*/ 202 w 451"/>
                <a:gd name="T31" fmla="*/ 243 h 421"/>
                <a:gd name="T32" fmla="*/ 223 w 451"/>
                <a:gd name="T33" fmla="*/ 265 h 421"/>
                <a:gd name="T34" fmla="*/ 236 w 451"/>
                <a:gd name="T35" fmla="*/ 278 h 421"/>
                <a:gd name="T36" fmla="*/ 252 w 451"/>
                <a:gd name="T37" fmla="*/ 290 h 421"/>
                <a:gd name="T38" fmla="*/ 270 w 451"/>
                <a:gd name="T39" fmla="*/ 305 h 421"/>
                <a:gd name="T40" fmla="*/ 290 w 451"/>
                <a:gd name="T41" fmla="*/ 317 h 421"/>
                <a:gd name="T42" fmla="*/ 309 w 451"/>
                <a:gd name="T43" fmla="*/ 332 h 421"/>
                <a:gd name="T44" fmla="*/ 327 w 451"/>
                <a:gd name="T45" fmla="*/ 345 h 421"/>
                <a:gd name="T46" fmla="*/ 347 w 451"/>
                <a:gd name="T47" fmla="*/ 359 h 421"/>
                <a:gd name="T48" fmla="*/ 366 w 451"/>
                <a:gd name="T49" fmla="*/ 372 h 421"/>
                <a:gd name="T50" fmla="*/ 384 w 451"/>
                <a:gd name="T51" fmla="*/ 384 h 421"/>
                <a:gd name="T52" fmla="*/ 399 w 451"/>
                <a:gd name="T53" fmla="*/ 394 h 421"/>
                <a:gd name="T54" fmla="*/ 415 w 451"/>
                <a:gd name="T55" fmla="*/ 404 h 421"/>
                <a:gd name="T56" fmla="*/ 436 w 451"/>
                <a:gd name="T57" fmla="*/ 416 h 421"/>
                <a:gd name="T58" fmla="*/ 446 w 451"/>
                <a:gd name="T59" fmla="*/ 421 h 421"/>
                <a:gd name="T60" fmla="*/ 451 w 451"/>
                <a:gd name="T61" fmla="*/ 419 h 421"/>
                <a:gd name="T62" fmla="*/ 446 w 451"/>
                <a:gd name="T63" fmla="*/ 407 h 421"/>
                <a:gd name="T64" fmla="*/ 436 w 451"/>
                <a:gd name="T65" fmla="*/ 402 h 421"/>
                <a:gd name="T66" fmla="*/ 428 w 451"/>
                <a:gd name="T67" fmla="*/ 397 h 421"/>
                <a:gd name="T68" fmla="*/ 407 w 451"/>
                <a:gd name="T69" fmla="*/ 382 h 421"/>
                <a:gd name="T70" fmla="*/ 394 w 451"/>
                <a:gd name="T71" fmla="*/ 372 h 421"/>
                <a:gd name="T72" fmla="*/ 376 w 451"/>
                <a:gd name="T73" fmla="*/ 362 h 421"/>
                <a:gd name="T74" fmla="*/ 360 w 451"/>
                <a:gd name="T75" fmla="*/ 350 h 421"/>
                <a:gd name="T76" fmla="*/ 340 w 451"/>
                <a:gd name="T77" fmla="*/ 337 h 421"/>
                <a:gd name="T78" fmla="*/ 322 w 451"/>
                <a:gd name="T79" fmla="*/ 322 h 421"/>
                <a:gd name="T80" fmla="*/ 306 w 451"/>
                <a:gd name="T81" fmla="*/ 310 h 421"/>
                <a:gd name="T82" fmla="*/ 285 w 451"/>
                <a:gd name="T83" fmla="*/ 298 h 421"/>
                <a:gd name="T84" fmla="*/ 270 w 451"/>
                <a:gd name="T85" fmla="*/ 285 h 421"/>
                <a:gd name="T86" fmla="*/ 254 w 451"/>
                <a:gd name="T87" fmla="*/ 270 h 421"/>
                <a:gd name="T88" fmla="*/ 241 w 451"/>
                <a:gd name="T89" fmla="*/ 263 h 421"/>
                <a:gd name="T90" fmla="*/ 220 w 451"/>
                <a:gd name="T91" fmla="*/ 246 h 421"/>
                <a:gd name="T92" fmla="*/ 207 w 451"/>
                <a:gd name="T93" fmla="*/ 231 h 421"/>
                <a:gd name="T94" fmla="*/ 200 w 451"/>
                <a:gd name="T95" fmla="*/ 216 h 421"/>
                <a:gd name="T96" fmla="*/ 189 w 451"/>
                <a:gd name="T97" fmla="*/ 201 h 421"/>
                <a:gd name="T98" fmla="*/ 182 w 451"/>
                <a:gd name="T99" fmla="*/ 184 h 421"/>
                <a:gd name="T100" fmla="*/ 176 w 451"/>
                <a:gd name="T101" fmla="*/ 169 h 421"/>
                <a:gd name="T102" fmla="*/ 171 w 451"/>
                <a:gd name="T103" fmla="*/ 149 h 421"/>
                <a:gd name="T104" fmla="*/ 171 w 451"/>
                <a:gd name="T105" fmla="*/ 137 h 421"/>
                <a:gd name="T106" fmla="*/ 163 w 451"/>
                <a:gd name="T107" fmla="*/ 129 h 421"/>
                <a:gd name="T108" fmla="*/ 145 w 451"/>
                <a:gd name="T109" fmla="*/ 122 h 421"/>
                <a:gd name="T110" fmla="*/ 127 w 451"/>
                <a:gd name="T111" fmla="*/ 112 h 421"/>
                <a:gd name="T112" fmla="*/ 106 w 451"/>
                <a:gd name="T113" fmla="*/ 97 h 421"/>
                <a:gd name="T114" fmla="*/ 83 w 451"/>
                <a:gd name="T115" fmla="*/ 77 h 421"/>
                <a:gd name="T116" fmla="*/ 65 w 451"/>
                <a:gd name="T117" fmla="*/ 60 h 421"/>
                <a:gd name="T118" fmla="*/ 49 w 451"/>
                <a:gd name="T119" fmla="*/ 45 h 421"/>
                <a:gd name="T120" fmla="*/ 39 w 451"/>
                <a:gd name="T121" fmla="*/ 28 h 421"/>
                <a:gd name="T122" fmla="*/ 29 w 451"/>
                <a:gd name="T123" fmla="*/ 10 h 421"/>
                <a:gd name="T124" fmla="*/ 0 w 451"/>
                <a:gd name="T125" fmla="*/ 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1" h="4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3" y="20"/>
                  </a:lnTo>
                  <a:lnTo>
                    <a:pt x="16" y="25"/>
                  </a:lnTo>
                  <a:lnTo>
                    <a:pt x="18" y="28"/>
                  </a:lnTo>
                  <a:lnTo>
                    <a:pt x="23" y="32"/>
                  </a:lnTo>
                  <a:lnTo>
                    <a:pt x="26" y="35"/>
                  </a:lnTo>
                  <a:lnTo>
                    <a:pt x="29" y="40"/>
                  </a:lnTo>
                  <a:lnTo>
                    <a:pt x="34" y="42"/>
                  </a:lnTo>
                  <a:lnTo>
                    <a:pt x="36" y="47"/>
                  </a:lnTo>
                  <a:lnTo>
                    <a:pt x="39" y="52"/>
                  </a:lnTo>
                  <a:lnTo>
                    <a:pt x="44" y="57"/>
                  </a:lnTo>
                  <a:lnTo>
                    <a:pt x="47" y="60"/>
                  </a:lnTo>
                  <a:lnTo>
                    <a:pt x="49" y="65"/>
                  </a:lnTo>
                  <a:lnTo>
                    <a:pt x="54" y="67"/>
                  </a:lnTo>
                  <a:lnTo>
                    <a:pt x="57" y="72"/>
                  </a:lnTo>
                  <a:lnTo>
                    <a:pt x="62" y="77"/>
                  </a:lnTo>
                  <a:lnTo>
                    <a:pt x="65" y="80"/>
                  </a:lnTo>
                  <a:lnTo>
                    <a:pt x="70" y="85"/>
                  </a:lnTo>
                  <a:lnTo>
                    <a:pt x="73" y="87"/>
                  </a:lnTo>
                  <a:lnTo>
                    <a:pt x="75" y="92"/>
                  </a:lnTo>
                  <a:lnTo>
                    <a:pt x="78" y="94"/>
                  </a:lnTo>
                  <a:lnTo>
                    <a:pt x="86" y="99"/>
                  </a:lnTo>
                  <a:lnTo>
                    <a:pt x="91" y="104"/>
                  </a:lnTo>
                  <a:lnTo>
                    <a:pt x="93" y="107"/>
                  </a:lnTo>
                  <a:lnTo>
                    <a:pt x="101" y="112"/>
                  </a:lnTo>
                  <a:lnTo>
                    <a:pt x="104" y="114"/>
                  </a:lnTo>
                  <a:lnTo>
                    <a:pt x="109" y="119"/>
                  </a:lnTo>
                  <a:lnTo>
                    <a:pt x="114" y="122"/>
                  </a:lnTo>
                  <a:lnTo>
                    <a:pt x="122" y="124"/>
                  </a:lnTo>
                  <a:lnTo>
                    <a:pt x="124" y="127"/>
                  </a:lnTo>
                  <a:lnTo>
                    <a:pt x="130" y="132"/>
                  </a:lnTo>
                  <a:lnTo>
                    <a:pt x="135" y="134"/>
                  </a:lnTo>
                  <a:lnTo>
                    <a:pt x="140" y="134"/>
                  </a:lnTo>
                  <a:lnTo>
                    <a:pt x="143" y="137"/>
                  </a:lnTo>
                  <a:lnTo>
                    <a:pt x="148" y="141"/>
                  </a:lnTo>
                  <a:lnTo>
                    <a:pt x="153" y="141"/>
                  </a:lnTo>
                  <a:lnTo>
                    <a:pt x="156" y="144"/>
                  </a:lnTo>
                  <a:lnTo>
                    <a:pt x="156" y="146"/>
                  </a:lnTo>
                  <a:lnTo>
                    <a:pt x="156" y="149"/>
                  </a:lnTo>
                  <a:lnTo>
                    <a:pt x="156" y="151"/>
                  </a:lnTo>
                  <a:lnTo>
                    <a:pt x="156" y="156"/>
                  </a:lnTo>
                  <a:lnTo>
                    <a:pt x="158" y="161"/>
                  </a:lnTo>
                  <a:lnTo>
                    <a:pt x="158" y="166"/>
                  </a:lnTo>
                  <a:lnTo>
                    <a:pt x="161" y="169"/>
                  </a:lnTo>
                  <a:lnTo>
                    <a:pt x="163" y="174"/>
                  </a:lnTo>
                  <a:lnTo>
                    <a:pt x="163" y="176"/>
                  </a:lnTo>
                  <a:lnTo>
                    <a:pt x="163" y="181"/>
                  </a:lnTo>
                  <a:lnTo>
                    <a:pt x="166" y="184"/>
                  </a:lnTo>
                  <a:lnTo>
                    <a:pt x="169" y="189"/>
                  </a:lnTo>
                  <a:lnTo>
                    <a:pt x="171" y="193"/>
                  </a:lnTo>
                  <a:lnTo>
                    <a:pt x="171" y="198"/>
                  </a:lnTo>
                  <a:lnTo>
                    <a:pt x="176" y="203"/>
                  </a:lnTo>
                  <a:lnTo>
                    <a:pt x="179" y="208"/>
                  </a:lnTo>
                  <a:lnTo>
                    <a:pt x="182" y="213"/>
                  </a:lnTo>
                  <a:lnTo>
                    <a:pt x="184" y="218"/>
                  </a:lnTo>
                  <a:lnTo>
                    <a:pt x="187" y="223"/>
                  </a:lnTo>
                  <a:lnTo>
                    <a:pt x="192" y="228"/>
                  </a:lnTo>
                  <a:lnTo>
                    <a:pt x="194" y="233"/>
                  </a:lnTo>
                  <a:lnTo>
                    <a:pt x="200" y="238"/>
                  </a:lnTo>
                  <a:lnTo>
                    <a:pt x="202" y="243"/>
                  </a:lnTo>
                  <a:lnTo>
                    <a:pt x="205" y="250"/>
                  </a:lnTo>
                  <a:lnTo>
                    <a:pt x="213" y="255"/>
                  </a:lnTo>
                  <a:lnTo>
                    <a:pt x="218" y="260"/>
                  </a:lnTo>
                  <a:lnTo>
                    <a:pt x="223" y="265"/>
                  </a:lnTo>
                  <a:lnTo>
                    <a:pt x="228" y="270"/>
                  </a:lnTo>
                  <a:lnTo>
                    <a:pt x="228" y="273"/>
                  </a:lnTo>
                  <a:lnTo>
                    <a:pt x="233" y="275"/>
                  </a:lnTo>
                  <a:lnTo>
                    <a:pt x="236" y="278"/>
                  </a:lnTo>
                  <a:lnTo>
                    <a:pt x="241" y="283"/>
                  </a:lnTo>
                  <a:lnTo>
                    <a:pt x="244" y="285"/>
                  </a:lnTo>
                  <a:lnTo>
                    <a:pt x="249" y="288"/>
                  </a:lnTo>
                  <a:lnTo>
                    <a:pt x="252" y="290"/>
                  </a:lnTo>
                  <a:lnTo>
                    <a:pt x="257" y="295"/>
                  </a:lnTo>
                  <a:lnTo>
                    <a:pt x="262" y="298"/>
                  </a:lnTo>
                  <a:lnTo>
                    <a:pt x="264" y="302"/>
                  </a:lnTo>
                  <a:lnTo>
                    <a:pt x="270" y="305"/>
                  </a:lnTo>
                  <a:lnTo>
                    <a:pt x="275" y="307"/>
                  </a:lnTo>
                  <a:lnTo>
                    <a:pt x="280" y="310"/>
                  </a:lnTo>
                  <a:lnTo>
                    <a:pt x="283" y="315"/>
                  </a:lnTo>
                  <a:lnTo>
                    <a:pt x="290" y="317"/>
                  </a:lnTo>
                  <a:lnTo>
                    <a:pt x="293" y="322"/>
                  </a:lnTo>
                  <a:lnTo>
                    <a:pt x="298" y="325"/>
                  </a:lnTo>
                  <a:lnTo>
                    <a:pt x="303" y="330"/>
                  </a:lnTo>
                  <a:lnTo>
                    <a:pt x="309" y="332"/>
                  </a:lnTo>
                  <a:lnTo>
                    <a:pt x="311" y="337"/>
                  </a:lnTo>
                  <a:lnTo>
                    <a:pt x="319" y="340"/>
                  </a:lnTo>
                  <a:lnTo>
                    <a:pt x="324" y="342"/>
                  </a:lnTo>
                  <a:lnTo>
                    <a:pt x="327" y="345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2" y="357"/>
                  </a:lnTo>
                  <a:lnTo>
                    <a:pt x="347" y="359"/>
                  </a:lnTo>
                  <a:lnTo>
                    <a:pt x="353" y="362"/>
                  </a:lnTo>
                  <a:lnTo>
                    <a:pt x="355" y="364"/>
                  </a:lnTo>
                  <a:lnTo>
                    <a:pt x="360" y="369"/>
                  </a:lnTo>
                  <a:lnTo>
                    <a:pt x="366" y="372"/>
                  </a:lnTo>
                  <a:lnTo>
                    <a:pt x="371" y="374"/>
                  </a:lnTo>
                  <a:lnTo>
                    <a:pt x="376" y="377"/>
                  </a:lnTo>
                  <a:lnTo>
                    <a:pt x="379" y="379"/>
                  </a:lnTo>
                  <a:lnTo>
                    <a:pt x="384" y="384"/>
                  </a:lnTo>
                  <a:lnTo>
                    <a:pt x="389" y="387"/>
                  </a:lnTo>
                  <a:lnTo>
                    <a:pt x="392" y="389"/>
                  </a:lnTo>
                  <a:lnTo>
                    <a:pt x="397" y="392"/>
                  </a:lnTo>
                  <a:lnTo>
                    <a:pt x="399" y="394"/>
                  </a:lnTo>
                  <a:lnTo>
                    <a:pt x="405" y="397"/>
                  </a:lnTo>
                  <a:lnTo>
                    <a:pt x="407" y="399"/>
                  </a:lnTo>
                  <a:lnTo>
                    <a:pt x="412" y="399"/>
                  </a:lnTo>
                  <a:lnTo>
                    <a:pt x="415" y="404"/>
                  </a:lnTo>
                  <a:lnTo>
                    <a:pt x="420" y="407"/>
                  </a:lnTo>
                  <a:lnTo>
                    <a:pt x="425" y="411"/>
                  </a:lnTo>
                  <a:lnTo>
                    <a:pt x="433" y="414"/>
                  </a:lnTo>
                  <a:lnTo>
                    <a:pt x="436" y="416"/>
                  </a:lnTo>
                  <a:lnTo>
                    <a:pt x="438" y="419"/>
                  </a:lnTo>
                  <a:lnTo>
                    <a:pt x="441" y="419"/>
                  </a:lnTo>
                  <a:lnTo>
                    <a:pt x="443" y="419"/>
                  </a:lnTo>
                  <a:lnTo>
                    <a:pt x="446" y="421"/>
                  </a:lnTo>
                  <a:lnTo>
                    <a:pt x="446" y="421"/>
                  </a:lnTo>
                  <a:lnTo>
                    <a:pt x="449" y="421"/>
                  </a:lnTo>
                  <a:lnTo>
                    <a:pt x="449" y="419"/>
                  </a:lnTo>
                  <a:lnTo>
                    <a:pt x="451" y="419"/>
                  </a:lnTo>
                  <a:lnTo>
                    <a:pt x="451" y="416"/>
                  </a:lnTo>
                  <a:lnTo>
                    <a:pt x="451" y="414"/>
                  </a:lnTo>
                  <a:lnTo>
                    <a:pt x="446" y="411"/>
                  </a:lnTo>
                  <a:lnTo>
                    <a:pt x="446" y="407"/>
                  </a:lnTo>
                  <a:lnTo>
                    <a:pt x="443" y="407"/>
                  </a:lnTo>
                  <a:lnTo>
                    <a:pt x="441" y="404"/>
                  </a:lnTo>
                  <a:lnTo>
                    <a:pt x="438" y="402"/>
                  </a:lnTo>
                  <a:lnTo>
                    <a:pt x="436" y="402"/>
                  </a:lnTo>
                  <a:lnTo>
                    <a:pt x="436" y="402"/>
                  </a:lnTo>
                  <a:lnTo>
                    <a:pt x="433" y="399"/>
                  </a:lnTo>
                  <a:lnTo>
                    <a:pt x="433" y="399"/>
                  </a:lnTo>
                  <a:lnTo>
                    <a:pt x="428" y="397"/>
                  </a:lnTo>
                  <a:lnTo>
                    <a:pt x="425" y="392"/>
                  </a:lnTo>
                  <a:lnTo>
                    <a:pt x="417" y="389"/>
                  </a:lnTo>
                  <a:lnTo>
                    <a:pt x="412" y="387"/>
                  </a:lnTo>
                  <a:lnTo>
                    <a:pt x="407" y="382"/>
                  </a:lnTo>
                  <a:lnTo>
                    <a:pt x="405" y="379"/>
                  </a:lnTo>
                  <a:lnTo>
                    <a:pt x="399" y="377"/>
                  </a:lnTo>
                  <a:lnTo>
                    <a:pt x="397" y="374"/>
                  </a:lnTo>
                  <a:lnTo>
                    <a:pt x="394" y="372"/>
                  </a:lnTo>
                  <a:lnTo>
                    <a:pt x="389" y="369"/>
                  </a:lnTo>
                  <a:lnTo>
                    <a:pt x="384" y="367"/>
                  </a:lnTo>
                  <a:lnTo>
                    <a:pt x="381" y="364"/>
                  </a:lnTo>
                  <a:lnTo>
                    <a:pt x="376" y="362"/>
                  </a:lnTo>
                  <a:lnTo>
                    <a:pt x="371" y="359"/>
                  </a:lnTo>
                  <a:lnTo>
                    <a:pt x="368" y="355"/>
                  </a:lnTo>
                  <a:lnTo>
                    <a:pt x="363" y="352"/>
                  </a:lnTo>
                  <a:lnTo>
                    <a:pt x="360" y="350"/>
                  </a:lnTo>
                  <a:lnTo>
                    <a:pt x="355" y="345"/>
                  </a:lnTo>
                  <a:lnTo>
                    <a:pt x="350" y="342"/>
                  </a:lnTo>
                  <a:lnTo>
                    <a:pt x="345" y="340"/>
                  </a:lnTo>
                  <a:lnTo>
                    <a:pt x="340" y="337"/>
                  </a:lnTo>
                  <a:lnTo>
                    <a:pt x="337" y="332"/>
                  </a:lnTo>
                  <a:lnTo>
                    <a:pt x="332" y="330"/>
                  </a:lnTo>
                  <a:lnTo>
                    <a:pt x="327" y="325"/>
                  </a:lnTo>
                  <a:lnTo>
                    <a:pt x="322" y="322"/>
                  </a:lnTo>
                  <a:lnTo>
                    <a:pt x="316" y="317"/>
                  </a:lnTo>
                  <a:lnTo>
                    <a:pt x="311" y="315"/>
                  </a:lnTo>
                  <a:lnTo>
                    <a:pt x="309" y="310"/>
                  </a:lnTo>
                  <a:lnTo>
                    <a:pt x="306" y="310"/>
                  </a:lnTo>
                  <a:lnTo>
                    <a:pt x="298" y="305"/>
                  </a:lnTo>
                  <a:lnTo>
                    <a:pt x="296" y="302"/>
                  </a:lnTo>
                  <a:lnTo>
                    <a:pt x="290" y="298"/>
                  </a:lnTo>
                  <a:lnTo>
                    <a:pt x="285" y="298"/>
                  </a:lnTo>
                  <a:lnTo>
                    <a:pt x="280" y="293"/>
                  </a:lnTo>
                  <a:lnTo>
                    <a:pt x="277" y="290"/>
                  </a:lnTo>
                  <a:lnTo>
                    <a:pt x="272" y="285"/>
                  </a:lnTo>
                  <a:lnTo>
                    <a:pt x="270" y="285"/>
                  </a:lnTo>
                  <a:lnTo>
                    <a:pt x="264" y="280"/>
                  </a:lnTo>
                  <a:lnTo>
                    <a:pt x="262" y="278"/>
                  </a:lnTo>
                  <a:lnTo>
                    <a:pt x="257" y="275"/>
                  </a:lnTo>
                  <a:lnTo>
                    <a:pt x="254" y="270"/>
                  </a:lnTo>
                  <a:lnTo>
                    <a:pt x="249" y="270"/>
                  </a:lnTo>
                  <a:lnTo>
                    <a:pt x="246" y="265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33" y="258"/>
                  </a:lnTo>
                  <a:lnTo>
                    <a:pt x="228" y="253"/>
                  </a:lnTo>
                  <a:lnTo>
                    <a:pt x="226" y="248"/>
                  </a:lnTo>
                  <a:lnTo>
                    <a:pt x="220" y="246"/>
                  </a:lnTo>
                  <a:lnTo>
                    <a:pt x="218" y="243"/>
                  </a:lnTo>
                  <a:lnTo>
                    <a:pt x="213" y="238"/>
                  </a:lnTo>
                  <a:lnTo>
                    <a:pt x="213" y="236"/>
                  </a:lnTo>
                  <a:lnTo>
                    <a:pt x="207" y="231"/>
                  </a:lnTo>
                  <a:lnTo>
                    <a:pt x="205" y="228"/>
                  </a:lnTo>
                  <a:lnTo>
                    <a:pt x="202" y="223"/>
                  </a:lnTo>
                  <a:lnTo>
                    <a:pt x="200" y="221"/>
                  </a:lnTo>
                  <a:lnTo>
                    <a:pt x="200" y="216"/>
                  </a:lnTo>
                  <a:lnTo>
                    <a:pt x="194" y="213"/>
                  </a:lnTo>
                  <a:lnTo>
                    <a:pt x="192" y="208"/>
                  </a:lnTo>
                  <a:lnTo>
                    <a:pt x="192" y="203"/>
                  </a:lnTo>
                  <a:lnTo>
                    <a:pt x="189" y="201"/>
                  </a:lnTo>
                  <a:lnTo>
                    <a:pt x="187" y="196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2" y="184"/>
                  </a:lnTo>
                  <a:lnTo>
                    <a:pt x="179" y="181"/>
                  </a:lnTo>
                  <a:lnTo>
                    <a:pt x="179" y="176"/>
                  </a:lnTo>
                  <a:lnTo>
                    <a:pt x="179" y="174"/>
                  </a:lnTo>
                  <a:lnTo>
                    <a:pt x="176" y="169"/>
                  </a:lnTo>
                  <a:lnTo>
                    <a:pt x="174" y="161"/>
                  </a:lnTo>
                  <a:lnTo>
                    <a:pt x="171" y="156"/>
                  </a:lnTo>
                  <a:lnTo>
                    <a:pt x="171" y="151"/>
                  </a:lnTo>
                  <a:lnTo>
                    <a:pt x="171" y="149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71" y="141"/>
                  </a:lnTo>
                  <a:lnTo>
                    <a:pt x="171" y="137"/>
                  </a:lnTo>
                  <a:lnTo>
                    <a:pt x="171" y="134"/>
                  </a:lnTo>
                  <a:lnTo>
                    <a:pt x="169" y="132"/>
                  </a:lnTo>
                  <a:lnTo>
                    <a:pt x="166" y="132"/>
                  </a:lnTo>
                  <a:lnTo>
                    <a:pt x="163" y="129"/>
                  </a:lnTo>
                  <a:lnTo>
                    <a:pt x="158" y="127"/>
                  </a:lnTo>
                  <a:lnTo>
                    <a:pt x="153" y="127"/>
                  </a:lnTo>
                  <a:lnTo>
                    <a:pt x="150" y="122"/>
                  </a:lnTo>
                  <a:lnTo>
                    <a:pt x="145" y="122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2" y="114"/>
                  </a:lnTo>
                  <a:lnTo>
                    <a:pt x="127" y="112"/>
                  </a:lnTo>
                  <a:lnTo>
                    <a:pt x="122" y="107"/>
                  </a:lnTo>
                  <a:lnTo>
                    <a:pt x="117" y="107"/>
                  </a:lnTo>
                  <a:lnTo>
                    <a:pt x="112" y="102"/>
                  </a:lnTo>
                  <a:lnTo>
                    <a:pt x="106" y="97"/>
                  </a:lnTo>
                  <a:lnTo>
                    <a:pt x="101" y="94"/>
                  </a:lnTo>
                  <a:lnTo>
                    <a:pt x="93" y="87"/>
                  </a:lnTo>
                  <a:lnTo>
                    <a:pt x="88" y="82"/>
                  </a:lnTo>
                  <a:lnTo>
                    <a:pt x="83" y="77"/>
                  </a:lnTo>
                  <a:lnTo>
                    <a:pt x="78" y="72"/>
                  </a:lnTo>
                  <a:lnTo>
                    <a:pt x="73" y="67"/>
                  </a:lnTo>
                  <a:lnTo>
                    <a:pt x="67" y="62"/>
                  </a:lnTo>
                  <a:lnTo>
                    <a:pt x="65" y="60"/>
                  </a:lnTo>
                  <a:lnTo>
                    <a:pt x="60" y="55"/>
                  </a:lnTo>
                  <a:lnTo>
                    <a:pt x="57" y="52"/>
                  </a:lnTo>
                  <a:lnTo>
                    <a:pt x="54" y="47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44" y="37"/>
                  </a:lnTo>
                  <a:lnTo>
                    <a:pt x="44" y="32"/>
                  </a:lnTo>
                  <a:lnTo>
                    <a:pt x="39" y="28"/>
                  </a:lnTo>
                  <a:lnTo>
                    <a:pt x="36" y="25"/>
                  </a:lnTo>
                  <a:lnTo>
                    <a:pt x="34" y="20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30"/>
            <p:cNvSpPr>
              <a:spLocks/>
            </p:cNvSpPr>
            <p:nvPr/>
          </p:nvSpPr>
          <p:spPr bwMode="auto">
            <a:xfrm>
              <a:off x="1799" y="3480"/>
              <a:ext cx="52" cy="50"/>
            </a:xfrm>
            <a:custGeom>
              <a:avLst/>
              <a:gdLst>
                <a:gd name="T0" fmla="*/ 3 w 42"/>
                <a:gd name="T1" fmla="*/ 0 h 42"/>
                <a:gd name="T2" fmla="*/ 0 w 42"/>
                <a:gd name="T3" fmla="*/ 2 h 42"/>
                <a:gd name="T4" fmla="*/ 0 w 42"/>
                <a:gd name="T5" fmla="*/ 7 h 42"/>
                <a:gd name="T6" fmla="*/ 0 w 42"/>
                <a:gd name="T7" fmla="*/ 7 h 42"/>
                <a:gd name="T8" fmla="*/ 0 w 42"/>
                <a:gd name="T9" fmla="*/ 14 h 42"/>
                <a:gd name="T10" fmla="*/ 0 w 42"/>
                <a:gd name="T11" fmla="*/ 17 h 42"/>
                <a:gd name="T12" fmla="*/ 0 w 42"/>
                <a:gd name="T13" fmla="*/ 19 h 42"/>
                <a:gd name="T14" fmla="*/ 3 w 42"/>
                <a:gd name="T15" fmla="*/ 24 h 42"/>
                <a:gd name="T16" fmla="*/ 8 w 42"/>
                <a:gd name="T17" fmla="*/ 27 h 42"/>
                <a:gd name="T18" fmla="*/ 8 w 42"/>
                <a:gd name="T19" fmla="*/ 32 h 42"/>
                <a:gd name="T20" fmla="*/ 13 w 42"/>
                <a:gd name="T21" fmla="*/ 34 h 42"/>
                <a:gd name="T22" fmla="*/ 21 w 42"/>
                <a:gd name="T23" fmla="*/ 34 h 42"/>
                <a:gd name="T24" fmla="*/ 29 w 42"/>
                <a:gd name="T25" fmla="*/ 39 h 42"/>
                <a:gd name="T26" fmla="*/ 32 w 42"/>
                <a:gd name="T27" fmla="*/ 39 h 42"/>
                <a:gd name="T28" fmla="*/ 37 w 42"/>
                <a:gd name="T29" fmla="*/ 42 h 42"/>
                <a:gd name="T30" fmla="*/ 39 w 42"/>
                <a:gd name="T31" fmla="*/ 39 h 42"/>
                <a:gd name="T32" fmla="*/ 42 w 42"/>
                <a:gd name="T33" fmla="*/ 39 h 42"/>
                <a:gd name="T34" fmla="*/ 39 w 42"/>
                <a:gd name="T35" fmla="*/ 34 h 42"/>
                <a:gd name="T36" fmla="*/ 37 w 42"/>
                <a:gd name="T37" fmla="*/ 34 h 42"/>
                <a:gd name="T38" fmla="*/ 32 w 42"/>
                <a:gd name="T39" fmla="*/ 29 h 42"/>
                <a:gd name="T40" fmla="*/ 29 w 42"/>
                <a:gd name="T41" fmla="*/ 27 h 42"/>
                <a:gd name="T42" fmla="*/ 24 w 42"/>
                <a:gd name="T43" fmla="*/ 24 h 42"/>
                <a:gd name="T44" fmla="*/ 21 w 42"/>
                <a:gd name="T45" fmla="*/ 22 h 42"/>
                <a:gd name="T46" fmla="*/ 19 w 42"/>
                <a:gd name="T47" fmla="*/ 19 h 42"/>
                <a:gd name="T48" fmla="*/ 16 w 42"/>
                <a:gd name="T49" fmla="*/ 19 h 42"/>
                <a:gd name="T50" fmla="*/ 16 w 42"/>
                <a:gd name="T51" fmla="*/ 14 h 42"/>
                <a:gd name="T52" fmla="*/ 13 w 42"/>
                <a:gd name="T53" fmla="*/ 12 h 42"/>
                <a:gd name="T54" fmla="*/ 13 w 42"/>
                <a:gd name="T55" fmla="*/ 7 h 42"/>
                <a:gd name="T56" fmla="*/ 13 w 42"/>
                <a:gd name="T57" fmla="*/ 5 h 42"/>
                <a:gd name="T58" fmla="*/ 8 w 42"/>
                <a:gd name="T59" fmla="*/ 0 h 42"/>
                <a:gd name="T60" fmla="*/ 3 w 42"/>
                <a:gd name="T61" fmla="*/ 0 h 42"/>
                <a:gd name="T62" fmla="*/ 3 w 4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2">
                  <a:moveTo>
                    <a:pt x="3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8" y="32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9" y="39"/>
                  </a:lnTo>
                  <a:lnTo>
                    <a:pt x="32" y="39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2" y="39"/>
                  </a:lnTo>
                  <a:lnTo>
                    <a:pt x="39" y="34"/>
                  </a:lnTo>
                  <a:lnTo>
                    <a:pt x="37" y="34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4" y="24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31"/>
            <p:cNvSpPr>
              <a:spLocks/>
            </p:cNvSpPr>
            <p:nvPr/>
          </p:nvSpPr>
          <p:spPr bwMode="auto">
            <a:xfrm>
              <a:off x="1050" y="3447"/>
              <a:ext cx="682" cy="627"/>
            </a:xfrm>
            <a:custGeom>
              <a:avLst/>
              <a:gdLst>
                <a:gd name="T0" fmla="*/ 420 w 550"/>
                <a:gd name="T1" fmla="*/ 35 h 523"/>
                <a:gd name="T2" fmla="*/ 410 w 550"/>
                <a:gd name="T3" fmla="*/ 62 h 523"/>
                <a:gd name="T4" fmla="*/ 397 w 550"/>
                <a:gd name="T5" fmla="*/ 97 h 523"/>
                <a:gd name="T6" fmla="*/ 361 w 550"/>
                <a:gd name="T7" fmla="*/ 104 h 523"/>
                <a:gd name="T8" fmla="*/ 311 w 550"/>
                <a:gd name="T9" fmla="*/ 124 h 523"/>
                <a:gd name="T10" fmla="*/ 283 w 550"/>
                <a:gd name="T11" fmla="*/ 146 h 523"/>
                <a:gd name="T12" fmla="*/ 254 w 550"/>
                <a:gd name="T13" fmla="*/ 179 h 523"/>
                <a:gd name="T14" fmla="*/ 228 w 550"/>
                <a:gd name="T15" fmla="*/ 211 h 523"/>
                <a:gd name="T16" fmla="*/ 208 w 550"/>
                <a:gd name="T17" fmla="*/ 241 h 523"/>
                <a:gd name="T18" fmla="*/ 177 w 550"/>
                <a:gd name="T19" fmla="*/ 265 h 523"/>
                <a:gd name="T20" fmla="*/ 145 w 550"/>
                <a:gd name="T21" fmla="*/ 285 h 523"/>
                <a:gd name="T22" fmla="*/ 114 w 550"/>
                <a:gd name="T23" fmla="*/ 303 h 523"/>
                <a:gd name="T24" fmla="*/ 112 w 550"/>
                <a:gd name="T25" fmla="*/ 325 h 523"/>
                <a:gd name="T26" fmla="*/ 114 w 550"/>
                <a:gd name="T27" fmla="*/ 352 h 523"/>
                <a:gd name="T28" fmla="*/ 122 w 550"/>
                <a:gd name="T29" fmla="*/ 382 h 523"/>
                <a:gd name="T30" fmla="*/ 143 w 550"/>
                <a:gd name="T31" fmla="*/ 364 h 523"/>
                <a:gd name="T32" fmla="*/ 179 w 550"/>
                <a:gd name="T33" fmla="*/ 327 h 523"/>
                <a:gd name="T34" fmla="*/ 215 w 550"/>
                <a:gd name="T35" fmla="*/ 285 h 523"/>
                <a:gd name="T36" fmla="*/ 241 w 550"/>
                <a:gd name="T37" fmla="*/ 263 h 523"/>
                <a:gd name="T38" fmla="*/ 278 w 550"/>
                <a:gd name="T39" fmla="*/ 246 h 523"/>
                <a:gd name="T40" fmla="*/ 330 w 550"/>
                <a:gd name="T41" fmla="*/ 218 h 523"/>
                <a:gd name="T42" fmla="*/ 368 w 550"/>
                <a:gd name="T43" fmla="*/ 201 h 523"/>
                <a:gd name="T44" fmla="*/ 413 w 550"/>
                <a:gd name="T45" fmla="*/ 181 h 523"/>
                <a:gd name="T46" fmla="*/ 449 w 550"/>
                <a:gd name="T47" fmla="*/ 161 h 523"/>
                <a:gd name="T48" fmla="*/ 488 w 550"/>
                <a:gd name="T49" fmla="*/ 137 h 523"/>
                <a:gd name="T50" fmla="*/ 547 w 550"/>
                <a:gd name="T51" fmla="*/ 97 h 523"/>
                <a:gd name="T52" fmla="*/ 519 w 550"/>
                <a:gd name="T53" fmla="*/ 134 h 523"/>
                <a:gd name="T54" fmla="*/ 483 w 550"/>
                <a:gd name="T55" fmla="*/ 164 h 523"/>
                <a:gd name="T56" fmla="*/ 454 w 550"/>
                <a:gd name="T57" fmla="*/ 179 h 523"/>
                <a:gd name="T58" fmla="*/ 423 w 550"/>
                <a:gd name="T59" fmla="*/ 191 h 523"/>
                <a:gd name="T60" fmla="*/ 384 w 550"/>
                <a:gd name="T61" fmla="*/ 206 h 523"/>
                <a:gd name="T62" fmla="*/ 350 w 550"/>
                <a:gd name="T63" fmla="*/ 221 h 523"/>
                <a:gd name="T64" fmla="*/ 301 w 550"/>
                <a:gd name="T65" fmla="*/ 246 h 523"/>
                <a:gd name="T66" fmla="*/ 257 w 550"/>
                <a:gd name="T67" fmla="*/ 265 h 523"/>
                <a:gd name="T68" fmla="*/ 231 w 550"/>
                <a:gd name="T69" fmla="*/ 283 h 523"/>
                <a:gd name="T70" fmla="*/ 200 w 550"/>
                <a:gd name="T71" fmla="*/ 320 h 523"/>
                <a:gd name="T72" fmla="*/ 161 w 550"/>
                <a:gd name="T73" fmla="*/ 362 h 523"/>
                <a:gd name="T74" fmla="*/ 135 w 550"/>
                <a:gd name="T75" fmla="*/ 394 h 523"/>
                <a:gd name="T76" fmla="*/ 117 w 550"/>
                <a:gd name="T77" fmla="*/ 424 h 523"/>
                <a:gd name="T78" fmla="*/ 101 w 550"/>
                <a:gd name="T79" fmla="*/ 464 h 523"/>
                <a:gd name="T80" fmla="*/ 94 w 550"/>
                <a:gd name="T81" fmla="*/ 503 h 523"/>
                <a:gd name="T82" fmla="*/ 78 w 550"/>
                <a:gd name="T83" fmla="*/ 523 h 523"/>
                <a:gd name="T84" fmla="*/ 60 w 550"/>
                <a:gd name="T85" fmla="*/ 491 h 523"/>
                <a:gd name="T86" fmla="*/ 57 w 550"/>
                <a:gd name="T87" fmla="*/ 456 h 523"/>
                <a:gd name="T88" fmla="*/ 60 w 550"/>
                <a:gd name="T89" fmla="*/ 409 h 523"/>
                <a:gd name="T90" fmla="*/ 60 w 550"/>
                <a:gd name="T91" fmla="*/ 367 h 523"/>
                <a:gd name="T92" fmla="*/ 0 w 550"/>
                <a:gd name="T93" fmla="*/ 357 h 523"/>
                <a:gd name="T94" fmla="*/ 34 w 550"/>
                <a:gd name="T95" fmla="*/ 332 h 523"/>
                <a:gd name="T96" fmla="*/ 73 w 550"/>
                <a:gd name="T97" fmla="*/ 303 h 523"/>
                <a:gd name="T98" fmla="*/ 109 w 550"/>
                <a:gd name="T99" fmla="*/ 298 h 523"/>
                <a:gd name="T100" fmla="*/ 138 w 550"/>
                <a:gd name="T101" fmla="*/ 278 h 523"/>
                <a:gd name="T102" fmla="*/ 169 w 550"/>
                <a:gd name="T103" fmla="*/ 253 h 523"/>
                <a:gd name="T104" fmla="*/ 200 w 550"/>
                <a:gd name="T105" fmla="*/ 236 h 523"/>
                <a:gd name="T106" fmla="*/ 221 w 550"/>
                <a:gd name="T107" fmla="*/ 206 h 523"/>
                <a:gd name="T108" fmla="*/ 249 w 550"/>
                <a:gd name="T109" fmla="*/ 166 h 523"/>
                <a:gd name="T110" fmla="*/ 283 w 550"/>
                <a:gd name="T111" fmla="*/ 129 h 523"/>
                <a:gd name="T112" fmla="*/ 317 w 550"/>
                <a:gd name="T113" fmla="*/ 104 h 523"/>
                <a:gd name="T114" fmla="*/ 356 w 550"/>
                <a:gd name="T115" fmla="*/ 92 h 523"/>
                <a:gd name="T116" fmla="*/ 384 w 550"/>
                <a:gd name="T117" fmla="*/ 85 h 523"/>
                <a:gd name="T118" fmla="*/ 394 w 550"/>
                <a:gd name="T119" fmla="*/ 57 h 523"/>
                <a:gd name="T120" fmla="*/ 407 w 550"/>
                <a:gd name="T121" fmla="*/ 28 h 523"/>
                <a:gd name="T122" fmla="*/ 441 w 550"/>
                <a:gd name="T123" fmla="*/ 1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0" h="523">
                  <a:moveTo>
                    <a:pt x="441" y="13"/>
                  </a:moveTo>
                  <a:lnTo>
                    <a:pt x="441" y="13"/>
                  </a:lnTo>
                  <a:lnTo>
                    <a:pt x="438" y="15"/>
                  </a:lnTo>
                  <a:lnTo>
                    <a:pt x="433" y="18"/>
                  </a:lnTo>
                  <a:lnTo>
                    <a:pt x="433" y="20"/>
                  </a:lnTo>
                  <a:lnTo>
                    <a:pt x="428" y="25"/>
                  </a:lnTo>
                  <a:lnTo>
                    <a:pt x="426" y="30"/>
                  </a:lnTo>
                  <a:lnTo>
                    <a:pt x="420" y="35"/>
                  </a:lnTo>
                  <a:lnTo>
                    <a:pt x="420" y="37"/>
                  </a:lnTo>
                  <a:lnTo>
                    <a:pt x="420" y="42"/>
                  </a:lnTo>
                  <a:lnTo>
                    <a:pt x="420" y="45"/>
                  </a:lnTo>
                  <a:lnTo>
                    <a:pt x="418" y="47"/>
                  </a:lnTo>
                  <a:lnTo>
                    <a:pt x="415" y="50"/>
                  </a:lnTo>
                  <a:lnTo>
                    <a:pt x="413" y="55"/>
                  </a:lnTo>
                  <a:lnTo>
                    <a:pt x="413" y="60"/>
                  </a:lnTo>
                  <a:lnTo>
                    <a:pt x="410" y="62"/>
                  </a:lnTo>
                  <a:lnTo>
                    <a:pt x="407" y="70"/>
                  </a:lnTo>
                  <a:lnTo>
                    <a:pt x="407" y="72"/>
                  </a:lnTo>
                  <a:lnTo>
                    <a:pt x="407" y="75"/>
                  </a:lnTo>
                  <a:lnTo>
                    <a:pt x="405" y="80"/>
                  </a:lnTo>
                  <a:lnTo>
                    <a:pt x="402" y="82"/>
                  </a:lnTo>
                  <a:lnTo>
                    <a:pt x="400" y="87"/>
                  </a:lnTo>
                  <a:lnTo>
                    <a:pt x="400" y="89"/>
                  </a:lnTo>
                  <a:lnTo>
                    <a:pt x="397" y="97"/>
                  </a:lnTo>
                  <a:lnTo>
                    <a:pt x="394" y="97"/>
                  </a:lnTo>
                  <a:lnTo>
                    <a:pt x="392" y="97"/>
                  </a:lnTo>
                  <a:lnTo>
                    <a:pt x="384" y="99"/>
                  </a:lnTo>
                  <a:lnTo>
                    <a:pt x="379" y="102"/>
                  </a:lnTo>
                  <a:lnTo>
                    <a:pt x="376" y="102"/>
                  </a:lnTo>
                  <a:lnTo>
                    <a:pt x="371" y="102"/>
                  </a:lnTo>
                  <a:lnTo>
                    <a:pt x="366" y="104"/>
                  </a:lnTo>
                  <a:lnTo>
                    <a:pt x="361" y="104"/>
                  </a:lnTo>
                  <a:lnTo>
                    <a:pt x="356" y="107"/>
                  </a:lnTo>
                  <a:lnTo>
                    <a:pt x="350" y="109"/>
                  </a:lnTo>
                  <a:lnTo>
                    <a:pt x="343" y="109"/>
                  </a:lnTo>
                  <a:lnTo>
                    <a:pt x="335" y="112"/>
                  </a:lnTo>
                  <a:lnTo>
                    <a:pt x="330" y="117"/>
                  </a:lnTo>
                  <a:lnTo>
                    <a:pt x="322" y="119"/>
                  </a:lnTo>
                  <a:lnTo>
                    <a:pt x="314" y="124"/>
                  </a:lnTo>
                  <a:lnTo>
                    <a:pt x="311" y="124"/>
                  </a:lnTo>
                  <a:lnTo>
                    <a:pt x="306" y="127"/>
                  </a:lnTo>
                  <a:lnTo>
                    <a:pt x="304" y="129"/>
                  </a:lnTo>
                  <a:lnTo>
                    <a:pt x="301" y="132"/>
                  </a:lnTo>
                  <a:lnTo>
                    <a:pt x="296" y="134"/>
                  </a:lnTo>
                  <a:lnTo>
                    <a:pt x="293" y="137"/>
                  </a:lnTo>
                  <a:lnTo>
                    <a:pt x="288" y="141"/>
                  </a:lnTo>
                  <a:lnTo>
                    <a:pt x="285" y="144"/>
                  </a:lnTo>
                  <a:lnTo>
                    <a:pt x="283" y="146"/>
                  </a:lnTo>
                  <a:lnTo>
                    <a:pt x="278" y="151"/>
                  </a:lnTo>
                  <a:lnTo>
                    <a:pt x="275" y="154"/>
                  </a:lnTo>
                  <a:lnTo>
                    <a:pt x="273" y="159"/>
                  </a:lnTo>
                  <a:lnTo>
                    <a:pt x="267" y="164"/>
                  </a:lnTo>
                  <a:lnTo>
                    <a:pt x="265" y="166"/>
                  </a:lnTo>
                  <a:lnTo>
                    <a:pt x="262" y="171"/>
                  </a:lnTo>
                  <a:lnTo>
                    <a:pt x="257" y="176"/>
                  </a:lnTo>
                  <a:lnTo>
                    <a:pt x="254" y="179"/>
                  </a:lnTo>
                  <a:lnTo>
                    <a:pt x="252" y="184"/>
                  </a:lnTo>
                  <a:lnTo>
                    <a:pt x="247" y="186"/>
                  </a:lnTo>
                  <a:lnTo>
                    <a:pt x="244" y="191"/>
                  </a:lnTo>
                  <a:lnTo>
                    <a:pt x="241" y="196"/>
                  </a:lnTo>
                  <a:lnTo>
                    <a:pt x="236" y="198"/>
                  </a:lnTo>
                  <a:lnTo>
                    <a:pt x="236" y="203"/>
                  </a:lnTo>
                  <a:lnTo>
                    <a:pt x="231" y="208"/>
                  </a:lnTo>
                  <a:lnTo>
                    <a:pt x="228" y="211"/>
                  </a:lnTo>
                  <a:lnTo>
                    <a:pt x="226" y="216"/>
                  </a:lnTo>
                  <a:lnTo>
                    <a:pt x="223" y="218"/>
                  </a:lnTo>
                  <a:lnTo>
                    <a:pt x="223" y="223"/>
                  </a:lnTo>
                  <a:lnTo>
                    <a:pt x="221" y="226"/>
                  </a:lnTo>
                  <a:lnTo>
                    <a:pt x="215" y="231"/>
                  </a:lnTo>
                  <a:lnTo>
                    <a:pt x="215" y="233"/>
                  </a:lnTo>
                  <a:lnTo>
                    <a:pt x="215" y="236"/>
                  </a:lnTo>
                  <a:lnTo>
                    <a:pt x="208" y="241"/>
                  </a:lnTo>
                  <a:lnTo>
                    <a:pt x="203" y="246"/>
                  </a:lnTo>
                  <a:lnTo>
                    <a:pt x="200" y="248"/>
                  </a:lnTo>
                  <a:lnTo>
                    <a:pt x="195" y="253"/>
                  </a:lnTo>
                  <a:lnTo>
                    <a:pt x="192" y="255"/>
                  </a:lnTo>
                  <a:lnTo>
                    <a:pt x="190" y="258"/>
                  </a:lnTo>
                  <a:lnTo>
                    <a:pt x="184" y="260"/>
                  </a:lnTo>
                  <a:lnTo>
                    <a:pt x="179" y="263"/>
                  </a:lnTo>
                  <a:lnTo>
                    <a:pt x="177" y="265"/>
                  </a:lnTo>
                  <a:lnTo>
                    <a:pt x="174" y="270"/>
                  </a:lnTo>
                  <a:lnTo>
                    <a:pt x="169" y="273"/>
                  </a:lnTo>
                  <a:lnTo>
                    <a:pt x="164" y="275"/>
                  </a:lnTo>
                  <a:lnTo>
                    <a:pt x="158" y="278"/>
                  </a:lnTo>
                  <a:lnTo>
                    <a:pt x="156" y="280"/>
                  </a:lnTo>
                  <a:lnTo>
                    <a:pt x="151" y="283"/>
                  </a:lnTo>
                  <a:lnTo>
                    <a:pt x="148" y="285"/>
                  </a:lnTo>
                  <a:lnTo>
                    <a:pt x="145" y="285"/>
                  </a:lnTo>
                  <a:lnTo>
                    <a:pt x="140" y="290"/>
                  </a:lnTo>
                  <a:lnTo>
                    <a:pt x="138" y="293"/>
                  </a:lnTo>
                  <a:lnTo>
                    <a:pt x="133" y="293"/>
                  </a:lnTo>
                  <a:lnTo>
                    <a:pt x="130" y="295"/>
                  </a:lnTo>
                  <a:lnTo>
                    <a:pt x="125" y="298"/>
                  </a:lnTo>
                  <a:lnTo>
                    <a:pt x="120" y="300"/>
                  </a:lnTo>
                  <a:lnTo>
                    <a:pt x="117" y="303"/>
                  </a:lnTo>
                  <a:lnTo>
                    <a:pt x="114" y="303"/>
                  </a:lnTo>
                  <a:lnTo>
                    <a:pt x="114" y="305"/>
                  </a:lnTo>
                  <a:lnTo>
                    <a:pt x="112" y="305"/>
                  </a:lnTo>
                  <a:lnTo>
                    <a:pt x="112" y="307"/>
                  </a:lnTo>
                  <a:lnTo>
                    <a:pt x="112" y="307"/>
                  </a:lnTo>
                  <a:lnTo>
                    <a:pt x="112" y="312"/>
                  </a:lnTo>
                  <a:lnTo>
                    <a:pt x="112" y="317"/>
                  </a:lnTo>
                  <a:lnTo>
                    <a:pt x="112" y="322"/>
                  </a:lnTo>
                  <a:lnTo>
                    <a:pt x="112" y="325"/>
                  </a:lnTo>
                  <a:lnTo>
                    <a:pt x="112" y="327"/>
                  </a:lnTo>
                  <a:lnTo>
                    <a:pt x="112" y="332"/>
                  </a:lnTo>
                  <a:lnTo>
                    <a:pt x="114" y="335"/>
                  </a:lnTo>
                  <a:lnTo>
                    <a:pt x="114" y="340"/>
                  </a:lnTo>
                  <a:lnTo>
                    <a:pt x="114" y="340"/>
                  </a:lnTo>
                  <a:lnTo>
                    <a:pt x="114" y="345"/>
                  </a:lnTo>
                  <a:lnTo>
                    <a:pt x="114" y="347"/>
                  </a:lnTo>
                  <a:lnTo>
                    <a:pt x="114" y="352"/>
                  </a:lnTo>
                  <a:lnTo>
                    <a:pt x="114" y="355"/>
                  </a:lnTo>
                  <a:lnTo>
                    <a:pt x="117" y="359"/>
                  </a:lnTo>
                  <a:lnTo>
                    <a:pt x="117" y="362"/>
                  </a:lnTo>
                  <a:lnTo>
                    <a:pt x="117" y="367"/>
                  </a:lnTo>
                  <a:lnTo>
                    <a:pt x="117" y="369"/>
                  </a:lnTo>
                  <a:lnTo>
                    <a:pt x="117" y="372"/>
                  </a:lnTo>
                  <a:lnTo>
                    <a:pt x="120" y="374"/>
                  </a:lnTo>
                  <a:lnTo>
                    <a:pt x="122" y="382"/>
                  </a:lnTo>
                  <a:lnTo>
                    <a:pt x="122" y="389"/>
                  </a:lnTo>
                  <a:lnTo>
                    <a:pt x="122" y="387"/>
                  </a:lnTo>
                  <a:lnTo>
                    <a:pt x="127" y="382"/>
                  </a:lnTo>
                  <a:lnTo>
                    <a:pt x="130" y="379"/>
                  </a:lnTo>
                  <a:lnTo>
                    <a:pt x="133" y="377"/>
                  </a:lnTo>
                  <a:lnTo>
                    <a:pt x="135" y="374"/>
                  </a:lnTo>
                  <a:lnTo>
                    <a:pt x="138" y="369"/>
                  </a:lnTo>
                  <a:lnTo>
                    <a:pt x="143" y="364"/>
                  </a:lnTo>
                  <a:lnTo>
                    <a:pt x="145" y="362"/>
                  </a:lnTo>
                  <a:lnTo>
                    <a:pt x="151" y="355"/>
                  </a:lnTo>
                  <a:lnTo>
                    <a:pt x="156" y="352"/>
                  </a:lnTo>
                  <a:lnTo>
                    <a:pt x="158" y="347"/>
                  </a:lnTo>
                  <a:lnTo>
                    <a:pt x="166" y="340"/>
                  </a:lnTo>
                  <a:lnTo>
                    <a:pt x="169" y="337"/>
                  </a:lnTo>
                  <a:lnTo>
                    <a:pt x="174" y="332"/>
                  </a:lnTo>
                  <a:lnTo>
                    <a:pt x="179" y="327"/>
                  </a:lnTo>
                  <a:lnTo>
                    <a:pt x="184" y="320"/>
                  </a:lnTo>
                  <a:lnTo>
                    <a:pt x="190" y="315"/>
                  </a:lnTo>
                  <a:lnTo>
                    <a:pt x="195" y="310"/>
                  </a:lnTo>
                  <a:lnTo>
                    <a:pt x="200" y="305"/>
                  </a:lnTo>
                  <a:lnTo>
                    <a:pt x="203" y="300"/>
                  </a:lnTo>
                  <a:lnTo>
                    <a:pt x="208" y="295"/>
                  </a:lnTo>
                  <a:lnTo>
                    <a:pt x="213" y="293"/>
                  </a:lnTo>
                  <a:lnTo>
                    <a:pt x="215" y="285"/>
                  </a:lnTo>
                  <a:lnTo>
                    <a:pt x="221" y="283"/>
                  </a:lnTo>
                  <a:lnTo>
                    <a:pt x="223" y="280"/>
                  </a:lnTo>
                  <a:lnTo>
                    <a:pt x="226" y="278"/>
                  </a:lnTo>
                  <a:lnTo>
                    <a:pt x="228" y="273"/>
                  </a:lnTo>
                  <a:lnTo>
                    <a:pt x="231" y="270"/>
                  </a:lnTo>
                  <a:lnTo>
                    <a:pt x="234" y="268"/>
                  </a:lnTo>
                  <a:lnTo>
                    <a:pt x="236" y="265"/>
                  </a:lnTo>
                  <a:lnTo>
                    <a:pt x="241" y="263"/>
                  </a:lnTo>
                  <a:lnTo>
                    <a:pt x="244" y="260"/>
                  </a:lnTo>
                  <a:lnTo>
                    <a:pt x="249" y="258"/>
                  </a:lnTo>
                  <a:lnTo>
                    <a:pt x="252" y="258"/>
                  </a:lnTo>
                  <a:lnTo>
                    <a:pt x="257" y="253"/>
                  </a:lnTo>
                  <a:lnTo>
                    <a:pt x="262" y="253"/>
                  </a:lnTo>
                  <a:lnTo>
                    <a:pt x="267" y="250"/>
                  </a:lnTo>
                  <a:lnTo>
                    <a:pt x="273" y="246"/>
                  </a:lnTo>
                  <a:lnTo>
                    <a:pt x="278" y="246"/>
                  </a:lnTo>
                  <a:lnTo>
                    <a:pt x="285" y="241"/>
                  </a:lnTo>
                  <a:lnTo>
                    <a:pt x="291" y="238"/>
                  </a:lnTo>
                  <a:lnTo>
                    <a:pt x="296" y="236"/>
                  </a:lnTo>
                  <a:lnTo>
                    <a:pt x="301" y="233"/>
                  </a:lnTo>
                  <a:lnTo>
                    <a:pt x="309" y="228"/>
                  </a:lnTo>
                  <a:lnTo>
                    <a:pt x="314" y="226"/>
                  </a:lnTo>
                  <a:lnTo>
                    <a:pt x="322" y="223"/>
                  </a:lnTo>
                  <a:lnTo>
                    <a:pt x="330" y="218"/>
                  </a:lnTo>
                  <a:lnTo>
                    <a:pt x="335" y="218"/>
                  </a:lnTo>
                  <a:lnTo>
                    <a:pt x="340" y="216"/>
                  </a:lnTo>
                  <a:lnTo>
                    <a:pt x="343" y="213"/>
                  </a:lnTo>
                  <a:lnTo>
                    <a:pt x="345" y="211"/>
                  </a:lnTo>
                  <a:lnTo>
                    <a:pt x="350" y="211"/>
                  </a:lnTo>
                  <a:lnTo>
                    <a:pt x="356" y="206"/>
                  </a:lnTo>
                  <a:lnTo>
                    <a:pt x="363" y="206"/>
                  </a:lnTo>
                  <a:lnTo>
                    <a:pt x="368" y="201"/>
                  </a:lnTo>
                  <a:lnTo>
                    <a:pt x="376" y="198"/>
                  </a:lnTo>
                  <a:lnTo>
                    <a:pt x="381" y="196"/>
                  </a:lnTo>
                  <a:lnTo>
                    <a:pt x="387" y="194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5" y="186"/>
                  </a:lnTo>
                  <a:lnTo>
                    <a:pt x="410" y="184"/>
                  </a:lnTo>
                  <a:lnTo>
                    <a:pt x="413" y="181"/>
                  </a:lnTo>
                  <a:lnTo>
                    <a:pt x="420" y="179"/>
                  </a:lnTo>
                  <a:lnTo>
                    <a:pt x="423" y="179"/>
                  </a:lnTo>
                  <a:lnTo>
                    <a:pt x="428" y="174"/>
                  </a:lnTo>
                  <a:lnTo>
                    <a:pt x="433" y="171"/>
                  </a:lnTo>
                  <a:lnTo>
                    <a:pt x="438" y="171"/>
                  </a:lnTo>
                  <a:lnTo>
                    <a:pt x="441" y="166"/>
                  </a:lnTo>
                  <a:lnTo>
                    <a:pt x="446" y="164"/>
                  </a:lnTo>
                  <a:lnTo>
                    <a:pt x="449" y="161"/>
                  </a:lnTo>
                  <a:lnTo>
                    <a:pt x="457" y="159"/>
                  </a:lnTo>
                  <a:lnTo>
                    <a:pt x="459" y="156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0" y="151"/>
                  </a:lnTo>
                  <a:lnTo>
                    <a:pt x="477" y="144"/>
                  </a:lnTo>
                  <a:lnTo>
                    <a:pt x="483" y="141"/>
                  </a:lnTo>
                  <a:lnTo>
                    <a:pt x="488" y="137"/>
                  </a:lnTo>
                  <a:lnTo>
                    <a:pt x="490" y="134"/>
                  </a:lnTo>
                  <a:lnTo>
                    <a:pt x="496" y="129"/>
                  </a:lnTo>
                  <a:lnTo>
                    <a:pt x="498" y="129"/>
                  </a:lnTo>
                  <a:lnTo>
                    <a:pt x="498" y="129"/>
                  </a:lnTo>
                  <a:lnTo>
                    <a:pt x="501" y="129"/>
                  </a:lnTo>
                  <a:lnTo>
                    <a:pt x="470" y="47"/>
                  </a:lnTo>
                  <a:lnTo>
                    <a:pt x="550" y="97"/>
                  </a:lnTo>
                  <a:lnTo>
                    <a:pt x="547" y="97"/>
                  </a:lnTo>
                  <a:lnTo>
                    <a:pt x="545" y="102"/>
                  </a:lnTo>
                  <a:lnTo>
                    <a:pt x="542" y="104"/>
                  </a:lnTo>
                  <a:lnTo>
                    <a:pt x="540" y="109"/>
                  </a:lnTo>
                  <a:lnTo>
                    <a:pt x="534" y="114"/>
                  </a:lnTo>
                  <a:lnTo>
                    <a:pt x="534" y="119"/>
                  </a:lnTo>
                  <a:lnTo>
                    <a:pt x="527" y="124"/>
                  </a:lnTo>
                  <a:lnTo>
                    <a:pt x="524" y="129"/>
                  </a:lnTo>
                  <a:lnTo>
                    <a:pt x="519" y="134"/>
                  </a:lnTo>
                  <a:lnTo>
                    <a:pt x="514" y="139"/>
                  </a:lnTo>
                  <a:lnTo>
                    <a:pt x="508" y="144"/>
                  </a:lnTo>
                  <a:lnTo>
                    <a:pt x="503" y="149"/>
                  </a:lnTo>
                  <a:lnTo>
                    <a:pt x="498" y="151"/>
                  </a:lnTo>
                  <a:lnTo>
                    <a:pt x="490" y="156"/>
                  </a:lnTo>
                  <a:lnTo>
                    <a:pt x="488" y="159"/>
                  </a:lnTo>
                  <a:lnTo>
                    <a:pt x="485" y="161"/>
                  </a:lnTo>
                  <a:lnTo>
                    <a:pt x="483" y="164"/>
                  </a:lnTo>
                  <a:lnTo>
                    <a:pt x="477" y="164"/>
                  </a:lnTo>
                  <a:lnTo>
                    <a:pt x="475" y="166"/>
                  </a:lnTo>
                  <a:lnTo>
                    <a:pt x="470" y="169"/>
                  </a:lnTo>
                  <a:lnTo>
                    <a:pt x="467" y="171"/>
                  </a:lnTo>
                  <a:lnTo>
                    <a:pt x="464" y="171"/>
                  </a:lnTo>
                  <a:lnTo>
                    <a:pt x="462" y="174"/>
                  </a:lnTo>
                  <a:lnTo>
                    <a:pt x="457" y="176"/>
                  </a:lnTo>
                  <a:lnTo>
                    <a:pt x="454" y="179"/>
                  </a:lnTo>
                  <a:lnTo>
                    <a:pt x="449" y="179"/>
                  </a:lnTo>
                  <a:lnTo>
                    <a:pt x="446" y="181"/>
                  </a:lnTo>
                  <a:lnTo>
                    <a:pt x="441" y="184"/>
                  </a:lnTo>
                  <a:lnTo>
                    <a:pt x="438" y="184"/>
                  </a:lnTo>
                  <a:lnTo>
                    <a:pt x="433" y="186"/>
                  </a:lnTo>
                  <a:lnTo>
                    <a:pt x="431" y="186"/>
                  </a:lnTo>
                  <a:lnTo>
                    <a:pt x="428" y="189"/>
                  </a:lnTo>
                  <a:lnTo>
                    <a:pt x="423" y="191"/>
                  </a:lnTo>
                  <a:lnTo>
                    <a:pt x="420" y="191"/>
                  </a:lnTo>
                  <a:lnTo>
                    <a:pt x="413" y="194"/>
                  </a:lnTo>
                  <a:lnTo>
                    <a:pt x="407" y="198"/>
                  </a:lnTo>
                  <a:lnTo>
                    <a:pt x="400" y="198"/>
                  </a:lnTo>
                  <a:lnTo>
                    <a:pt x="397" y="201"/>
                  </a:lnTo>
                  <a:lnTo>
                    <a:pt x="392" y="203"/>
                  </a:lnTo>
                  <a:lnTo>
                    <a:pt x="387" y="206"/>
                  </a:lnTo>
                  <a:lnTo>
                    <a:pt x="384" y="206"/>
                  </a:lnTo>
                  <a:lnTo>
                    <a:pt x="381" y="206"/>
                  </a:lnTo>
                  <a:lnTo>
                    <a:pt x="379" y="208"/>
                  </a:lnTo>
                  <a:lnTo>
                    <a:pt x="374" y="211"/>
                  </a:lnTo>
                  <a:lnTo>
                    <a:pt x="371" y="211"/>
                  </a:lnTo>
                  <a:lnTo>
                    <a:pt x="366" y="213"/>
                  </a:lnTo>
                  <a:lnTo>
                    <a:pt x="361" y="216"/>
                  </a:lnTo>
                  <a:lnTo>
                    <a:pt x="356" y="218"/>
                  </a:lnTo>
                  <a:lnTo>
                    <a:pt x="350" y="221"/>
                  </a:lnTo>
                  <a:lnTo>
                    <a:pt x="343" y="223"/>
                  </a:lnTo>
                  <a:lnTo>
                    <a:pt x="337" y="226"/>
                  </a:lnTo>
                  <a:lnTo>
                    <a:pt x="332" y="231"/>
                  </a:lnTo>
                  <a:lnTo>
                    <a:pt x="327" y="233"/>
                  </a:lnTo>
                  <a:lnTo>
                    <a:pt x="322" y="236"/>
                  </a:lnTo>
                  <a:lnTo>
                    <a:pt x="314" y="238"/>
                  </a:lnTo>
                  <a:lnTo>
                    <a:pt x="306" y="241"/>
                  </a:lnTo>
                  <a:lnTo>
                    <a:pt x="301" y="246"/>
                  </a:lnTo>
                  <a:lnTo>
                    <a:pt x="293" y="246"/>
                  </a:lnTo>
                  <a:lnTo>
                    <a:pt x="288" y="250"/>
                  </a:lnTo>
                  <a:lnTo>
                    <a:pt x="283" y="253"/>
                  </a:lnTo>
                  <a:lnTo>
                    <a:pt x="278" y="255"/>
                  </a:lnTo>
                  <a:lnTo>
                    <a:pt x="273" y="258"/>
                  </a:lnTo>
                  <a:lnTo>
                    <a:pt x="265" y="258"/>
                  </a:lnTo>
                  <a:lnTo>
                    <a:pt x="262" y="263"/>
                  </a:lnTo>
                  <a:lnTo>
                    <a:pt x="257" y="265"/>
                  </a:lnTo>
                  <a:lnTo>
                    <a:pt x="252" y="265"/>
                  </a:lnTo>
                  <a:lnTo>
                    <a:pt x="249" y="268"/>
                  </a:lnTo>
                  <a:lnTo>
                    <a:pt x="247" y="270"/>
                  </a:lnTo>
                  <a:lnTo>
                    <a:pt x="241" y="273"/>
                  </a:lnTo>
                  <a:lnTo>
                    <a:pt x="241" y="273"/>
                  </a:lnTo>
                  <a:lnTo>
                    <a:pt x="236" y="275"/>
                  </a:lnTo>
                  <a:lnTo>
                    <a:pt x="234" y="280"/>
                  </a:lnTo>
                  <a:lnTo>
                    <a:pt x="231" y="283"/>
                  </a:lnTo>
                  <a:lnTo>
                    <a:pt x="228" y="285"/>
                  </a:lnTo>
                  <a:lnTo>
                    <a:pt x="223" y="290"/>
                  </a:lnTo>
                  <a:lnTo>
                    <a:pt x="223" y="293"/>
                  </a:lnTo>
                  <a:lnTo>
                    <a:pt x="215" y="300"/>
                  </a:lnTo>
                  <a:lnTo>
                    <a:pt x="213" y="303"/>
                  </a:lnTo>
                  <a:lnTo>
                    <a:pt x="208" y="307"/>
                  </a:lnTo>
                  <a:lnTo>
                    <a:pt x="205" y="312"/>
                  </a:lnTo>
                  <a:lnTo>
                    <a:pt x="200" y="320"/>
                  </a:lnTo>
                  <a:lnTo>
                    <a:pt x="195" y="325"/>
                  </a:lnTo>
                  <a:lnTo>
                    <a:pt x="190" y="330"/>
                  </a:lnTo>
                  <a:lnTo>
                    <a:pt x="187" y="337"/>
                  </a:lnTo>
                  <a:lnTo>
                    <a:pt x="179" y="340"/>
                  </a:lnTo>
                  <a:lnTo>
                    <a:pt x="174" y="347"/>
                  </a:lnTo>
                  <a:lnTo>
                    <a:pt x="171" y="352"/>
                  </a:lnTo>
                  <a:lnTo>
                    <a:pt x="166" y="357"/>
                  </a:lnTo>
                  <a:lnTo>
                    <a:pt x="161" y="362"/>
                  </a:lnTo>
                  <a:lnTo>
                    <a:pt x="158" y="367"/>
                  </a:lnTo>
                  <a:lnTo>
                    <a:pt x="153" y="372"/>
                  </a:lnTo>
                  <a:lnTo>
                    <a:pt x="151" y="377"/>
                  </a:lnTo>
                  <a:lnTo>
                    <a:pt x="145" y="382"/>
                  </a:lnTo>
                  <a:lnTo>
                    <a:pt x="143" y="384"/>
                  </a:lnTo>
                  <a:lnTo>
                    <a:pt x="140" y="389"/>
                  </a:lnTo>
                  <a:lnTo>
                    <a:pt x="138" y="389"/>
                  </a:lnTo>
                  <a:lnTo>
                    <a:pt x="135" y="394"/>
                  </a:lnTo>
                  <a:lnTo>
                    <a:pt x="135" y="394"/>
                  </a:lnTo>
                  <a:lnTo>
                    <a:pt x="133" y="397"/>
                  </a:lnTo>
                  <a:lnTo>
                    <a:pt x="130" y="402"/>
                  </a:lnTo>
                  <a:lnTo>
                    <a:pt x="127" y="407"/>
                  </a:lnTo>
                  <a:lnTo>
                    <a:pt x="125" y="409"/>
                  </a:lnTo>
                  <a:lnTo>
                    <a:pt x="122" y="416"/>
                  </a:lnTo>
                  <a:lnTo>
                    <a:pt x="120" y="421"/>
                  </a:lnTo>
                  <a:lnTo>
                    <a:pt x="117" y="424"/>
                  </a:lnTo>
                  <a:lnTo>
                    <a:pt x="114" y="429"/>
                  </a:lnTo>
                  <a:lnTo>
                    <a:pt x="112" y="436"/>
                  </a:lnTo>
                  <a:lnTo>
                    <a:pt x="109" y="441"/>
                  </a:lnTo>
                  <a:lnTo>
                    <a:pt x="107" y="446"/>
                  </a:lnTo>
                  <a:lnTo>
                    <a:pt x="104" y="451"/>
                  </a:lnTo>
                  <a:lnTo>
                    <a:pt x="101" y="456"/>
                  </a:lnTo>
                  <a:lnTo>
                    <a:pt x="101" y="459"/>
                  </a:lnTo>
                  <a:lnTo>
                    <a:pt x="101" y="464"/>
                  </a:lnTo>
                  <a:lnTo>
                    <a:pt x="101" y="468"/>
                  </a:lnTo>
                  <a:lnTo>
                    <a:pt x="99" y="471"/>
                  </a:lnTo>
                  <a:lnTo>
                    <a:pt x="99" y="476"/>
                  </a:lnTo>
                  <a:lnTo>
                    <a:pt x="96" y="483"/>
                  </a:lnTo>
                  <a:lnTo>
                    <a:pt x="96" y="488"/>
                  </a:lnTo>
                  <a:lnTo>
                    <a:pt x="96" y="491"/>
                  </a:lnTo>
                  <a:lnTo>
                    <a:pt x="96" y="496"/>
                  </a:lnTo>
                  <a:lnTo>
                    <a:pt x="94" y="503"/>
                  </a:lnTo>
                  <a:lnTo>
                    <a:pt x="91" y="508"/>
                  </a:lnTo>
                  <a:lnTo>
                    <a:pt x="88" y="511"/>
                  </a:lnTo>
                  <a:lnTo>
                    <a:pt x="88" y="516"/>
                  </a:lnTo>
                  <a:lnTo>
                    <a:pt x="88" y="518"/>
                  </a:lnTo>
                  <a:lnTo>
                    <a:pt x="86" y="521"/>
                  </a:lnTo>
                  <a:lnTo>
                    <a:pt x="83" y="523"/>
                  </a:lnTo>
                  <a:lnTo>
                    <a:pt x="81" y="523"/>
                  </a:lnTo>
                  <a:lnTo>
                    <a:pt x="78" y="523"/>
                  </a:lnTo>
                  <a:lnTo>
                    <a:pt x="73" y="518"/>
                  </a:lnTo>
                  <a:lnTo>
                    <a:pt x="70" y="513"/>
                  </a:lnTo>
                  <a:lnTo>
                    <a:pt x="68" y="508"/>
                  </a:lnTo>
                  <a:lnTo>
                    <a:pt x="68" y="503"/>
                  </a:lnTo>
                  <a:lnTo>
                    <a:pt x="65" y="501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0" y="491"/>
                  </a:lnTo>
                  <a:lnTo>
                    <a:pt x="60" y="486"/>
                  </a:lnTo>
                  <a:lnTo>
                    <a:pt x="60" y="483"/>
                  </a:lnTo>
                  <a:lnTo>
                    <a:pt x="57" y="476"/>
                  </a:lnTo>
                  <a:lnTo>
                    <a:pt x="57" y="473"/>
                  </a:lnTo>
                  <a:lnTo>
                    <a:pt x="57" y="468"/>
                  </a:lnTo>
                  <a:lnTo>
                    <a:pt x="57" y="466"/>
                  </a:lnTo>
                  <a:lnTo>
                    <a:pt x="57" y="461"/>
                  </a:lnTo>
                  <a:lnTo>
                    <a:pt x="57" y="456"/>
                  </a:lnTo>
                  <a:lnTo>
                    <a:pt x="57" y="449"/>
                  </a:lnTo>
                  <a:lnTo>
                    <a:pt x="57" y="444"/>
                  </a:lnTo>
                  <a:lnTo>
                    <a:pt x="60" y="439"/>
                  </a:lnTo>
                  <a:lnTo>
                    <a:pt x="60" y="434"/>
                  </a:lnTo>
                  <a:lnTo>
                    <a:pt x="60" y="429"/>
                  </a:lnTo>
                  <a:lnTo>
                    <a:pt x="60" y="421"/>
                  </a:lnTo>
                  <a:lnTo>
                    <a:pt x="60" y="416"/>
                  </a:lnTo>
                  <a:lnTo>
                    <a:pt x="60" y="409"/>
                  </a:lnTo>
                  <a:lnTo>
                    <a:pt x="60" y="404"/>
                  </a:lnTo>
                  <a:lnTo>
                    <a:pt x="60" y="399"/>
                  </a:lnTo>
                  <a:lnTo>
                    <a:pt x="60" y="394"/>
                  </a:lnTo>
                  <a:lnTo>
                    <a:pt x="60" y="389"/>
                  </a:lnTo>
                  <a:lnTo>
                    <a:pt x="60" y="382"/>
                  </a:lnTo>
                  <a:lnTo>
                    <a:pt x="60" y="377"/>
                  </a:lnTo>
                  <a:lnTo>
                    <a:pt x="60" y="374"/>
                  </a:lnTo>
                  <a:lnTo>
                    <a:pt x="60" y="367"/>
                  </a:lnTo>
                  <a:lnTo>
                    <a:pt x="60" y="364"/>
                  </a:lnTo>
                  <a:lnTo>
                    <a:pt x="60" y="362"/>
                  </a:lnTo>
                  <a:lnTo>
                    <a:pt x="60" y="359"/>
                  </a:lnTo>
                  <a:lnTo>
                    <a:pt x="60" y="355"/>
                  </a:lnTo>
                  <a:lnTo>
                    <a:pt x="60" y="355"/>
                  </a:lnTo>
                  <a:lnTo>
                    <a:pt x="13" y="384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3" y="355"/>
                  </a:lnTo>
                  <a:lnTo>
                    <a:pt x="3" y="355"/>
                  </a:lnTo>
                  <a:lnTo>
                    <a:pt x="8" y="350"/>
                  </a:lnTo>
                  <a:lnTo>
                    <a:pt x="11" y="347"/>
                  </a:lnTo>
                  <a:lnTo>
                    <a:pt x="18" y="345"/>
                  </a:lnTo>
                  <a:lnTo>
                    <a:pt x="21" y="340"/>
                  </a:lnTo>
                  <a:lnTo>
                    <a:pt x="29" y="337"/>
                  </a:lnTo>
                  <a:lnTo>
                    <a:pt x="34" y="332"/>
                  </a:lnTo>
                  <a:lnTo>
                    <a:pt x="39" y="327"/>
                  </a:lnTo>
                  <a:lnTo>
                    <a:pt x="44" y="325"/>
                  </a:lnTo>
                  <a:lnTo>
                    <a:pt x="52" y="320"/>
                  </a:lnTo>
                  <a:lnTo>
                    <a:pt x="55" y="315"/>
                  </a:lnTo>
                  <a:lnTo>
                    <a:pt x="60" y="312"/>
                  </a:lnTo>
                  <a:lnTo>
                    <a:pt x="65" y="307"/>
                  </a:lnTo>
                  <a:lnTo>
                    <a:pt x="68" y="307"/>
                  </a:lnTo>
                  <a:lnTo>
                    <a:pt x="73" y="303"/>
                  </a:lnTo>
                  <a:lnTo>
                    <a:pt x="81" y="300"/>
                  </a:lnTo>
                  <a:lnTo>
                    <a:pt x="86" y="300"/>
                  </a:lnTo>
                  <a:lnTo>
                    <a:pt x="91" y="300"/>
                  </a:lnTo>
                  <a:lnTo>
                    <a:pt x="96" y="298"/>
                  </a:lnTo>
                  <a:lnTo>
                    <a:pt x="101" y="300"/>
                  </a:lnTo>
                  <a:lnTo>
                    <a:pt x="107" y="300"/>
                  </a:lnTo>
                  <a:lnTo>
                    <a:pt x="109" y="300"/>
                  </a:lnTo>
                  <a:lnTo>
                    <a:pt x="109" y="298"/>
                  </a:lnTo>
                  <a:lnTo>
                    <a:pt x="109" y="295"/>
                  </a:lnTo>
                  <a:lnTo>
                    <a:pt x="114" y="293"/>
                  </a:lnTo>
                  <a:lnTo>
                    <a:pt x="120" y="290"/>
                  </a:lnTo>
                  <a:lnTo>
                    <a:pt x="122" y="285"/>
                  </a:lnTo>
                  <a:lnTo>
                    <a:pt x="127" y="285"/>
                  </a:lnTo>
                  <a:lnTo>
                    <a:pt x="130" y="283"/>
                  </a:lnTo>
                  <a:lnTo>
                    <a:pt x="135" y="280"/>
                  </a:lnTo>
                  <a:lnTo>
                    <a:pt x="138" y="278"/>
                  </a:lnTo>
                  <a:lnTo>
                    <a:pt x="143" y="273"/>
                  </a:lnTo>
                  <a:lnTo>
                    <a:pt x="145" y="273"/>
                  </a:lnTo>
                  <a:lnTo>
                    <a:pt x="151" y="268"/>
                  </a:lnTo>
                  <a:lnTo>
                    <a:pt x="153" y="265"/>
                  </a:lnTo>
                  <a:lnTo>
                    <a:pt x="158" y="263"/>
                  </a:lnTo>
                  <a:lnTo>
                    <a:pt x="161" y="258"/>
                  </a:lnTo>
                  <a:lnTo>
                    <a:pt x="166" y="258"/>
                  </a:lnTo>
                  <a:lnTo>
                    <a:pt x="169" y="253"/>
                  </a:lnTo>
                  <a:lnTo>
                    <a:pt x="174" y="253"/>
                  </a:lnTo>
                  <a:lnTo>
                    <a:pt x="177" y="250"/>
                  </a:lnTo>
                  <a:lnTo>
                    <a:pt x="179" y="248"/>
                  </a:lnTo>
                  <a:lnTo>
                    <a:pt x="187" y="243"/>
                  </a:lnTo>
                  <a:lnTo>
                    <a:pt x="192" y="241"/>
                  </a:lnTo>
                  <a:lnTo>
                    <a:pt x="195" y="238"/>
                  </a:lnTo>
                  <a:lnTo>
                    <a:pt x="200" y="238"/>
                  </a:lnTo>
                  <a:lnTo>
                    <a:pt x="200" y="236"/>
                  </a:lnTo>
                  <a:lnTo>
                    <a:pt x="203" y="233"/>
                  </a:lnTo>
                  <a:lnTo>
                    <a:pt x="205" y="228"/>
                  </a:lnTo>
                  <a:lnTo>
                    <a:pt x="208" y="226"/>
                  </a:lnTo>
                  <a:lnTo>
                    <a:pt x="208" y="223"/>
                  </a:lnTo>
                  <a:lnTo>
                    <a:pt x="210" y="218"/>
                  </a:lnTo>
                  <a:lnTo>
                    <a:pt x="213" y="216"/>
                  </a:lnTo>
                  <a:lnTo>
                    <a:pt x="215" y="211"/>
                  </a:lnTo>
                  <a:lnTo>
                    <a:pt x="221" y="206"/>
                  </a:lnTo>
                  <a:lnTo>
                    <a:pt x="223" y="203"/>
                  </a:lnTo>
                  <a:lnTo>
                    <a:pt x="226" y="198"/>
                  </a:lnTo>
                  <a:lnTo>
                    <a:pt x="228" y="194"/>
                  </a:lnTo>
                  <a:lnTo>
                    <a:pt x="234" y="189"/>
                  </a:lnTo>
                  <a:lnTo>
                    <a:pt x="236" y="184"/>
                  </a:lnTo>
                  <a:lnTo>
                    <a:pt x="241" y="179"/>
                  </a:lnTo>
                  <a:lnTo>
                    <a:pt x="244" y="174"/>
                  </a:lnTo>
                  <a:lnTo>
                    <a:pt x="249" y="166"/>
                  </a:lnTo>
                  <a:lnTo>
                    <a:pt x="252" y="164"/>
                  </a:lnTo>
                  <a:lnTo>
                    <a:pt x="257" y="156"/>
                  </a:lnTo>
                  <a:lnTo>
                    <a:pt x="262" y="151"/>
                  </a:lnTo>
                  <a:lnTo>
                    <a:pt x="265" y="146"/>
                  </a:lnTo>
                  <a:lnTo>
                    <a:pt x="273" y="144"/>
                  </a:lnTo>
                  <a:lnTo>
                    <a:pt x="275" y="137"/>
                  </a:lnTo>
                  <a:lnTo>
                    <a:pt x="278" y="134"/>
                  </a:lnTo>
                  <a:lnTo>
                    <a:pt x="283" y="129"/>
                  </a:lnTo>
                  <a:lnTo>
                    <a:pt x="288" y="124"/>
                  </a:lnTo>
                  <a:lnTo>
                    <a:pt x="291" y="122"/>
                  </a:lnTo>
                  <a:lnTo>
                    <a:pt x="296" y="117"/>
                  </a:lnTo>
                  <a:lnTo>
                    <a:pt x="301" y="114"/>
                  </a:lnTo>
                  <a:lnTo>
                    <a:pt x="306" y="112"/>
                  </a:lnTo>
                  <a:lnTo>
                    <a:pt x="309" y="109"/>
                  </a:lnTo>
                  <a:lnTo>
                    <a:pt x="314" y="107"/>
                  </a:lnTo>
                  <a:lnTo>
                    <a:pt x="317" y="104"/>
                  </a:lnTo>
                  <a:lnTo>
                    <a:pt x="322" y="102"/>
                  </a:lnTo>
                  <a:lnTo>
                    <a:pt x="324" y="102"/>
                  </a:lnTo>
                  <a:lnTo>
                    <a:pt x="330" y="99"/>
                  </a:lnTo>
                  <a:lnTo>
                    <a:pt x="332" y="99"/>
                  </a:lnTo>
                  <a:lnTo>
                    <a:pt x="335" y="97"/>
                  </a:lnTo>
                  <a:lnTo>
                    <a:pt x="343" y="97"/>
                  </a:lnTo>
                  <a:lnTo>
                    <a:pt x="350" y="94"/>
                  </a:lnTo>
                  <a:lnTo>
                    <a:pt x="356" y="92"/>
                  </a:lnTo>
                  <a:lnTo>
                    <a:pt x="361" y="89"/>
                  </a:lnTo>
                  <a:lnTo>
                    <a:pt x="363" y="89"/>
                  </a:lnTo>
                  <a:lnTo>
                    <a:pt x="371" y="89"/>
                  </a:lnTo>
                  <a:lnTo>
                    <a:pt x="374" y="87"/>
                  </a:lnTo>
                  <a:lnTo>
                    <a:pt x="379" y="87"/>
                  </a:lnTo>
                  <a:lnTo>
                    <a:pt x="381" y="87"/>
                  </a:lnTo>
                  <a:lnTo>
                    <a:pt x="384" y="87"/>
                  </a:lnTo>
                  <a:lnTo>
                    <a:pt x="384" y="85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7" y="75"/>
                  </a:lnTo>
                  <a:lnTo>
                    <a:pt x="389" y="72"/>
                  </a:lnTo>
                  <a:lnTo>
                    <a:pt x="389" y="70"/>
                  </a:lnTo>
                  <a:lnTo>
                    <a:pt x="392" y="65"/>
                  </a:lnTo>
                  <a:lnTo>
                    <a:pt x="392" y="62"/>
                  </a:lnTo>
                  <a:lnTo>
                    <a:pt x="394" y="57"/>
                  </a:lnTo>
                  <a:lnTo>
                    <a:pt x="397" y="55"/>
                  </a:lnTo>
                  <a:lnTo>
                    <a:pt x="400" y="50"/>
                  </a:lnTo>
                  <a:lnTo>
                    <a:pt x="400" y="47"/>
                  </a:lnTo>
                  <a:lnTo>
                    <a:pt x="400" y="42"/>
                  </a:lnTo>
                  <a:lnTo>
                    <a:pt x="402" y="40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07" y="28"/>
                  </a:lnTo>
                  <a:lnTo>
                    <a:pt x="410" y="25"/>
                  </a:lnTo>
                  <a:lnTo>
                    <a:pt x="413" y="20"/>
                  </a:lnTo>
                  <a:lnTo>
                    <a:pt x="415" y="18"/>
                  </a:lnTo>
                  <a:lnTo>
                    <a:pt x="420" y="13"/>
                  </a:lnTo>
                  <a:lnTo>
                    <a:pt x="420" y="8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41" y="13"/>
                  </a:lnTo>
                  <a:lnTo>
                    <a:pt x="44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oup 232"/>
            <p:cNvGrpSpPr>
              <a:grpSpLocks/>
            </p:cNvGrpSpPr>
            <p:nvPr/>
          </p:nvGrpSpPr>
          <p:grpSpPr bwMode="auto">
            <a:xfrm>
              <a:off x="1269" y="1200"/>
              <a:ext cx="1131" cy="1209"/>
              <a:chOff x="669" y="1285"/>
              <a:chExt cx="1364" cy="1553"/>
            </a:xfrm>
          </p:grpSpPr>
          <p:sp>
            <p:nvSpPr>
              <p:cNvPr id="52" name="Freeform 233"/>
              <p:cNvSpPr>
                <a:spLocks/>
              </p:cNvSpPr>
              <p:nvPr/>
            </p:nvSpPr>
            <p:spPr bwMode="auto">
              <a:xfrm>
                <a:off x="972" y="2167"/>
                <a:ext cx="151" cy="141"/>
              </a:xfrm>
              <a:custGeom>
                <a:avLst/>
                <a:gdLst>
                  <a:gd name="T0" fmla="*/ 3 w 151"/>
                  <a:gd name="T1" fmla="*/ 35 h 141"/>
                  <a:gd name="T2" fmla="*/ 0 w 151"/>
                  <a:gd name="T3" fmla="*/ 114 h 141"/>
                  <a:gd name="T4" fmla="*/ 8 w 151"/>
                  <a:gd name="T5" fmla="*/ 141 h 141"/>
                  <a:gd name="T6" fmla="*/ 29 w 151"/>
                  <a:gd name="T7" fmla="*/ 141 h 141"/>
                  <a:gd name="T8" fmla="*/ 151 w 151"/>
                  <a:gd name="T9" fmla="*/ 0 h 141"/>
                  <a:gd name="T10" fmla="*/ 3 w 151"/>
                  <a:gd name="T11" fmla="*/ 35 h 141"/>
                  <a:gd name="T12" fmla="*/ 3 w 151"/>
                  <a:gd name="T13" fmla="*/ 3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41">
                    <a:moveTo>
                      <a:pt x="3" y="35"/>
                    </a:moveTo>
                    <a:lnTo>
                      <a:pt x="0" y="114"/>
                    </a:lnTo>
                    <a:lnTo>
                      <a:pt x="8" y="141"/>
                    </a:lnTo>
                    <a:lnTo>
                      <a:pt x="29" y="141"/>
                    </a:lnTo>
                    <a:lnTo>
                      <a:pt x="151" y="0"/>
                    </a:lnTo>
                    <a:lnTo>
                      <a:pt x="3" y="35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F7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234"/>
              <p:cNvSpPr>
                <a:spLocks/>
              </p:cNvSpPr>
              <p:nvPr/>
            </p:nvSpPr>
            <p:spPr bwMode="auto">
              <a:xfrm>
                <a:off x="713" y="1300"/>
                <a:ext cx="1299" cy="874"/>
              </a:xfrm>
              <a:custGeom>
                <a:avLst/>
                <a:gdLst>
                  <a:gd name="T0" fmla="*/ 0 w 1299"/>
                  <a:gd name="T1" fmla="*/ 619 h 874"/>
                  <a:gd name="T2" fmla="*/ 29 w 1299"/>
                  <a:gd name="T3" fmla="*/ 686 h 874"/>
                  <a:gd name="T4" fmla="*/ 75 w 1299"/>
                  <a:gd name="T5" fmla="*/ 708 h 874"/>
                  <a:gd name="T6" fmla="*/ 130 w 1299"/>
                  <a:gd name="T7" fmla="*/ 699 h 874"/>
                  <a:gd name="T8" fmla="*/ 125 w 1299"/>
                  <a:gd name="T9" fmla="*/ 803 h 874"/>
                  <a:gd name="T10" fmla="*/ 664 w 1299"/>
                  <a:gd name="T11" fmla="*/ 874 h 874"/>
                  <a:gd name="T12" fmla="*/ 1258 w 1299"/>
                  <a:gd name="T13" fmla="*/ 528 h 874"/>
                  <a:gd name="T14" fmla="*/ 1299 w 1299"/>
                  <a:gd name="T15" fmla="*/ 468 h 874"/>
                  <a:gd name="T16" fmla="*/ 1066 w 1299"/>
                  <a:gd name="T17" fmla="*/ 99 h 874"/>
                  <a:gd name="T18" fmla="*/ 939 w 1299"/>
                  <a:gd name="T19" fmla="*/ 0 h 874"/>
                  <a:gd name="T20" fmla="*/ 781 w 1299"/>
                  <a:gd name="T21" fmla="*/ 12 h 874"/>
                  <a:gd name="T22" fmla="*/ 656 w 1299"/>
                  <a:gd name="T23" fmla="*/ 104 h 874"/>
                  <a:gd name="T24" fmla="*/ 620 w 1299"/>
                  <a:gd name="T25" fmla="*/ 146 h 874"/>
                  <a:gd name="T26" fmla="*/ 464 w 1299"/>
                  <a:gd name="T27" fmla="*/ 72 h 874"/>
                  <a:gd name="T28" fmla="*/ 387 w 1299"/>
                  <a:gd name="T29" fmla="*/ 59 h 874"/>
                  <a:gd name="T30" fmla="*/ 252 w 1299"/>
                  <a:gd name="T31" fmla="*/ 168 h 874"/>
                  <a:gd name="T32" fmla="*/ 125 w 1299"/>
                  <a:gd name="T33" fmla="*/ 486 h 874"/>
                  <a:gd name="T34" fmla="*/ 0 w 1299"/>
                  <a:gd name="T35" fmla="*/ 530 h 874"/>
                  <a:gd name="T36" fmla="*/ 0 w 1299"/>
                  <a:gd name="T37" fmla="*/ 619 h 874"/>
                  <a:gd name="T38" fmla="*/ 0 w 1299"/>
                  <a:gd name="T39" fmla="*/ 619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9" h="874">
                    <a:moveTo>
                      <a:pt x="0" y="619"/>
                    </a:moveTo>
                    <a:lnTo>
                      <a:pt x="29" y="686"/>
                    </a:lnTo>
                    <a:lnTo>
                      <a:pt x="75" y="708"/>
                    </a:lnTo>
                    <a:lnTo>
                      <a:pt x="130" y="699"/>
                    </a:lnTo>
                    <a:lnTo>
                      <a:pt x="125" y="803"/>
                    </a:lnTo>
                    <a:lnTo>
                      <a:pt x="664" y="874"/>
                    </a:lnTo>
                    <a:lnTo>
                      <a:pt x="1258" y="528"/>
                    </a:lnTo>
                    <a:lnTo>
                      <a:pt x="1299" y="468"/>
                    </a:lnTo>
                    <a:lnTo>
                      <a:pt x="1066" y="99"/>
                    </a:lnTo>
                    <a:lnTo>
                      <a:pt x="939" y="0"/>
                    </a:lnTo>
                    <a:lnTo>
                      <a:pt x="781" y="12"/>
                    </a:lnTo>
                    <a:lnTo>
                      <a:pt x="656" y="104"/>
                    </a:lnTo>
                    <a:lnTo>
                      <a:pt x="620" y="146"/>
                    </a:lnTo>
                    <a:lnTo>
                      <a:pt x="464" y="72"/>
                    </a:lnTo>
                    <a:lnTo>
                      <a:pt x="387" y="59"/>
                    </a:lnTo>
                    <a:lnTo>
                      <a:pt x="252" y="168"/>
                    </a:lnTo>
                    <a:lnTo>
                      <a:pt x="125" y="486"/>
                    </a:lnTo>
                    <a:lnTo>
                      <a:pt x="0" y="530"/>
                    </a:lnTo>
                    <a:lnTo>
                      <a:pt x="0" y="619"/>
                    </a:lnTo>
                    <a:lnTo>
                      <a:pt x="0" y="61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72F"/>
                  </a:gs>
                  <a:gs pos="50000">
                    <a:srgbClr val="FFCC99"/>
                  </a:gs>
                  <a:gs pos="100000">
                    <a:srgbClr val="FF972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235"/>
              <p:cNvSpPr>
                <a:spLocks/>
              </p:cNvSpPr>
              <p:nvPr/>
            </p:nvSpPr>
            <p:spPr bwMode="auto">
              <a:xfrm>
                <a:off x="1138" y="1367"/>
                <a:ext cx="210" cy="176"/>
              </a:xfrm>
              <a:custGeom>
                <a:avLst/>
                <a:gdLst>
                  <a:gd name="T0" fmla="*/ 6 w 210"/>
                  <a:gd name="T1" fmla="*/ 2 h 176"/>
                  <a:gd name="T2" fmla="*/ 11 w 210"/>
                  <a:gd name="T3" fmla="*/ 7 h 176"/>
                  <a:gd name="T4" fmla="*/ 19 w 210"/>
                  <a:gd name="T5" fmla="*/ 10 h 176"/>
                  <a:gd name="T6" fmla="*/ 29 w 210"/>
                  <a:gd name="T7" fmla="*/ 15 h 176"/>
                  <a:gd name="T8" fmla="*/ 39 w 210"/>
                  <a:gd name="T9" fmla="*/ 20 h 176"/>
                  <a:gd name="T10" fmla="*/ 50 w 210"/>
                  <a:gd name="T11" fmla="*/ 27 h 176"/>
                  <a:gd name="T12" fmla="*/ 60 w 210"/>
                  <a:gd name="T13" fmla="*/ 35 h 176"/>
                  <a:gd name="T14" fmla="*/ 73 w 210"/>
                  <a:gd name="T15" fmla="*/ 40 h 176"/>
                  <a:gd name="T16" fmla="*/ 83 w 210"/>
                  <a:gd name="T17" fmla="*/ 47 h 176"/>
                  <a:gd name="T18" fmla="*/ 96 w 210"/>
                  <a:gd name="T19" fmla="*/ 54 h 176"/>
                  <a:gd name="T20" fmla="*/ 104 w 210"/>
                  <a:gd name="T21" fmla="*/ 62 h 176"/>
                  <a:gd name="T22" fmla="*/ 112 w 210"/>
                  <a:gd name="T23" fmla="*/ 69 h 176"/>
                  <a:gd name="T24" fmla="*/ 120 w 210"/>
                  <a:gd name="T25" fmla="*/ 77 h 176"/>
                  <a:gd name="T26" fmla="*/ 125 w 210"/>
                  <a:gd name="T27" fmla="*/ 84 h 176"/>
                  <a:gd name="T28" fmla="*/ 130 w 210"/>
                  <a:gd name="T29" fmla="*/ 92 h 176"/>
                  <a:gd name="T30" fmla="*/ 133 w 210"/>
                  <a:gd name="T31" fmla="*/ 99 h 176"/>
                  <a:gd name="T32" fmla="*/ 138 w 210"/>
                  <a:gd name="T33" fmla="*/ 106 h 176"/>
                  <a:gd name="T34" fmla="*/ 140 w 210"/>
                  <a:gd name="T35" fmla="*/ 116 h 176"/>
                  <a:gd name="T36" fmla="*/ 143 w 210"/>
                  <a:gd name="T37" fmla="*/ 121 h 176"/>
                  <a:gd name="T38" fmla="*/ 146 w 210"/>
                  <a:gd name="T39" fmla="*/ 131 h 176"/>
                  <a:gd name="T40" fmla="*/ 148 w 210"/>
                  <a:gd name="T41" fmla="*/ 139 h 176"/>
                  <a:gd name="T42" fmla="*/ 151 w 210"/>
                  <a:gd name="T43" fmla="*/ 146 h 176"/>
                  <a:gd name="T44" fmla="*/ 153 w 210"/>
                  <a:gd name="T45" fmla="*/ 158 h 176"/>
                  <a:gd name="T46" fmla="*/ 159 w 210"/>
                  <a:gd name="T47" fmla="*/ 171 h 176"/>
                  <a:gd name="T48" fmla="*/ 161 w 210"/>
                  <a:gd name="T49" fmla="*/ 173 h 176"/>
                  <a:gd name="T50" fmla="*/ 166 w 210"/>
                  <a:gd name="T51" fmla="*/ 176 h 176"/>
                  <a:gd name="T52" fmla="*/ 169 w 210"/>
                  <a:gd name="T53" fmla="*/ 168 h 176"/>
                  <a:gd name="T54" fmla="*/ 174 w 210"/>
                  <a:gd name="T55" fmla="*/ 156 h 176"/>
                  <a:gd name="T56" fmla="*/ 179 w 210"/>
                  <a:gd name="T57" fmla="*/ 149 h 176"/>
                  <a:gd name="T58" fmla="*/ 182 w 210"/>
                  <a:gd name="T59" fmla="*/ 144 h 176"/>
                  <a:gd name="T60" fmla="*/ 187 w 210"/>
                  <a:gd name="T61" fmla="*/ 134 h 176"/>
                  <a:gd name="T62" fmla="*/ 190 w 210"/>
                  <a:gd name="T63" fmla="*/ 126 h 176"/>
                  <a:gd name="T64" fmla="*/ 195 w 210"/>
                  <a:gd name="T65" fmla="*/ 116 h 176"/>
                  <a:gd name="T66" fmla="*/ 197 w 210"/>
                  <a:gd name="T67" fmla="*/ 109 h 176"/>
                  <a:gd name="T68" fmla="*/ 200 w 210"/>
                  <a:gd name="T69" fmla="*/ 101 h 176"/>
                  <a:gd name="T70" fmla="*/ 203 w 210"/>
                  <a:gd name="T71" fmla="*/ 94 h 176"/>
                  <a:gd name="T72" fmla="*/ 208 w 210"/>
                  <a:gd name="T73" fmla="*/ 87 h 176"/>
                  <a:gd name="T74" fmla="*/ 210 w 210"/>
                  <a:gd name="T75" fmla="*/ 82 h 176"/>
                  <a:gd name="T76" fmla="*/ 107 w 210"/>
                  <a:gd name="T77" fmla="*/ 22 h 176"/>
                  <a:gd name="T78" fmla="*/ 0 w 210"/>
                  <a:gd name="T7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176">
                    <a:moveTo>
                      <a:pt x="0" y="0"/>
                    </a:moveTo>
                    <a:lnTo>
                      <a:pt x="6" y="2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6" y="7"/>
                    </a:lnTo>
                    <a:lnTo>
                      <a:pt x="19" y="10"/>
                    </a:lnTo>
                    <a:lnTo>
                      <a:pt x="24" y="12"/>
                    </a:lnTo>
                    <a:lnTo>
                      <a:pt x="29" y="15"/>
                    </a:lnTo>
                    <a:lnTo>
                      <a:pt x="34" y="17"/>
                    </a:lnTo>
                    <a:lnTo>
                      <a:pt x="39" y="20"/>
                    </a:lnTo>
                    <a:lnTo>
                      <a:pt x="45" y="22"/>
                    </a:lnTo>
                    <a:lnTo>
                      <a:pt x="50" y="27"/>
                    </a:lnTo>
                    <a:lnTo>
                      <a:pt x="55" y="30"/>
                    </a:lnTo>
                    <a:lnTo>
                      <a:pt x="60" y="35"/>
                    </a:lnTo>
                    <a:lnTo>
                      <a:pt x="68" y="37"/>
                    </a:lnTo>
                    <a:lnTo>
                      <a:pt x="73" y="40"/>
                    </a:lnTo>
                    <a:lnTo>
                      <a:pt x="78" y="44"/>
                    </a:lnTo>
                    <a:lnTo>
                      <a:pt x="83" y="47"/>
                    </a:lnTo>
                    <a:lnTo>
                      <a:pt x="89" y="52"/>
                    </a:lnTo>
                    <a:lnTo>
                      <a:pt x="96" y="54"/>
                    </a:lnTo>
                    <a:lnTo>
                      <a:pt x="99" y="59"/>
                    </a:lnTo>
                    <a:lnTo>
                      <a:pt x="104" y="62"/>
                    </a:lnTo>
                    <a:lnTo>
                      <a:pt x="109" y="67"/>
                    </a:lnTo>
                    <a:lnTo>
                      <a:pt x="112" y="69"/>
                    </a:lnTo>
                    <a:lnTo>
                      <a:pt x="117" y="74"/>
                    </a:lnTo>
                    <a:lnTo>
                      <a:pt x="120" y="77"/>
                    </a:lnTo>
                    <a:lnTo>
                      <a:pt x="122" y="82"/>
                    </a:lnTo>
                    <a:lnTo>
                      <a:pt x="125" y="84"/>
                    </a:lnTo>
                    <a:lnTo>
                      <a:pt x="127" y="89"/>
                    </a:lnTo>
                    <a:lnTo>
                      <a:pt x="130" y="92"/>
                    </a:lnTo>
                    <a:lnTo>
                      <a:pt x="133" y="94"/>
                    </a:lnTo>
                    <a:lnTo>
                      <a:pt x="133" y="99"/>
                    </a:lnTo>
                    <a:lnTo>
                      <a:pt x="135" y="101"/>
                    </a:lnTo>
                    <a:lnTo>
                      <a:pt x="138" y="106"/>
                    </a:lnTo>
                    <a:lnTo>
                      <a:pt x="138" y="109"/>
                    </a:lnTo>
                    <a:lnTo>
                      <a:pt x="140" y="116"/>
                    </a:lnTo>
                    <a:lnTo>
                      <a:pt x="140" y="119"/>
                    </a:lnTo>
                    <a:lnTo>
                      <a:pt x="143" y="121"/>
                    </a:lnTo>
                    <a:lnTo>
                      <a:pt x="143" y="126"/>
                    </a:lnTo>
                    <a:lnTo>
                      <a:pt x="146" y="131"/>
                    </a:lnTo>
                    <a:lnTo>
                      <a:pt x="146" y="136"/>
                    </a:lnTo>
                    <a:lnTo>
                      <a:pt x="148" y="139"/>
                    </a:lnTo>
                    <a:lnTo>
                      <a:pt x="148" y="144"/>
                    </a:lnTo>
                    <a:lnTo>
                      <a:pt x="151" y="146"/>
                    </a:lnTo>
                    <a:lnTo>
                      <a:pt x="153" y="153"/>
                    </a:lnTo>
                    <a:lnTo>
                      <a:pt x="153" y="158"/>
                    </a:lnTo>
                    <a:lnTo>
                      <a:pt x="156" y="163"/>
                    </a:lnTo>
                    <a:lnTo>
                      <a:pt x="159" y="171"/>
                    </a:lnTo>
                    <a:lnTo>
                      <a:pt x="159" y="171"/>
                    </a:lnTo>
                    <a:lnTo>
                      <a:pt x="161" y="173"/>
                    </a:lnTo>
                    <a:lnTo>
                      <a:pt x="161" y="176"/>
                    </a:lnTo>
                    <a:lnTo>
                      <a:pt x="166" y="176"/>
                    </a:lnTo>
                    <a:lnTo>
                      <a:pt x="166" y="171"/>
                    </a:lnTo>
                    <a:lnTo>
                      <a:pt x="169" y="168"/>
                    </a:lnTo>
                    <a:lnTo>
                      <a:pt x="172" y="163"/>
                    </a:lnTo>
                    <a:lnTo>
                      <a:pt x="174" y="156"/>
                    </a:lnTo>
                    <a:lnTo>
                      <a:pt x="177" y="153"/>
                    </a:lnTo>
                    <a:lnTo>
                      <a:pt x="179" y="149"/>
                    </a:lnTo>
                    <a:lnTo>
                      <a:pt x="182" y="146"/>
                    </a:lnTo>
                    <a:lnTo>
                      <a:pt x="182" y="144"/>
                    </a:lnTo>
                    <a:lnTo>
                      <a:pt x="185" y="136"/>
                    </a:lnTo>
                    <a:lnTo>
                      <a:pt x="187" y="134"/>
                    </a:lnTo>
                    <a:lnTo>
                      <a:pt x="190" y="129"/>
                    </a:lnTo>
                    <a:lnTo>
                      <a:pt x="190" y="126"/>
                    </a:lnTo>
                    <a:lnTo>
                      <a:pt x="192" y="121"/>
                    </a:lnTo>
                    <a:lnTo>
                      <a:pt x="195" y="116"/>
                    </a:lnTo>
                    <a:lnTo>
                      <a:pt x="195" y="111"/>
                    </a:lnTo>
                    <a:lnTo>
                      <a:pt x="197" y="109"/>
                    </a:lnTo>
                    <a:lnTo>
                      <a:pt x="197" y="104"/>
                    </a:lnTo>
                    <a:lnTo>
                      <a:pt x="200" y="101"/>
                    </a:lnTo>
                    <a:lnTo>
                      <a:pt x="203" y="97"/>
                    </a:lnTo>
                    <a:lnTo>
                      <a:pt x="203" y="94"/>
                    </a:lnTo>
                    <a:lnTo>
                      <a:pt x="205" y="89"/>
                    </a:lnTo>
                    <a:lnTo>
                      <a:pt x="208" y="87"/>
                    </a:lnTo>
                    <a:lnTo>
                      <a:pt x="210" y="82"/>
                    </a:lnTo>
                    <a:lnTo>
                      <a:pt x="210" y="82"/>
                    </a:lnTo>
                    <a:lnTo>
                      <a:pt x="153" y="47"/>
                    </a:lnTo>
                    <a:lnTo>
                      <a:pt x="107" y="22"/>
                    </a:lnTo>
                    <a:lnTo>
                      <a:pt x="57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236"/>
              <p:cNvSpPr>
                <a:spLocks/>
              </p:cNvSpPr>
              <p:nvPr/>
            </p:nvSpPr>
            <p:spPr bwMode="auto">
              <a:xfrm>
                <a:off x="1496" y="1285"/>
                <a:ext cx="529" cy="491"/>
              </a:xfrm>
              <a:custGeom>
                <a:avLst/>
                <a:gdLst>
                  <a:gd name="T0" fmla="*/ 16 w 529"/>
                  <a:gd name="T1" fmla="*/ 27 h 491"/>
                  <a:gd name="T2" fmla="*/ 39 w 529"/>
                  <a:gd name="T3" fmla="*/ 27 h 491"/>
                  <a:gd name="T4" fmla="*/ 52 w 529"/>
                  <a:gd name="T5" fmla="*/ 27 h 491"/>
                  <a:gd name="T6" fmla="*/ 73 w 529"/>
                  <a:gd name="T7" fmla="*/ 27 h 491"/>
                  <a:gd name="T8" fmla="*/ 88 w 529"/>
                  <a:gd name="T9" fmla="*/ 27 h 491"/>
                  <a:gd name="T10" fmla="*/ 104 w 529"/>
                  <a:gd name="T11" fmla="*/ 27 h 491"/>
                  <a:gd name="T12" fmla="*/ 125 w 529"/>
                  <a:gd name="T13" fmla="*/ 30 h 491"/>
                  <a:gd name="T14" fmla="*/ 138 w 529"/>
                  <a:gd name="T15" fmla="*/ 32 h 491"/>
                  <a:gd name="T16" fmla="*/ 161 w 529"/>
                  <a:gd name="T17" fmla="*/ 40 h 491"/>
                  <a:gd name="T18" fmla="*/ 179 w 529"/>
                  <a:gd name="T19" fmla="*/ 50 h 491"/>
                  <a:gd name="T20" fmla="*/ 197 w 529"/>
                  <a:gd name="T21" fmla="*/ 62 h 491"/>
                  <a:gd name="T22" fmla="*/ 215 w 529"/>
                  <a:gd name="T23" fmla="*/ 79 h 491"/>
                  <a:gd name="T24" fmla="*/ 231 w 529"/>
                  <a:gd name="T25" fmla="*/ 94 h 491"/>
                  <a:gd name="T26" fmla="*/ 241 w 529"/>
                  <a:gd name="T27" fmla="*/ 109 h 491"/>
                  <a:gd name="T28" fmla="*/ 252 w 529"/>
                  <a:gd name="T29" fmla="*/ 124 h 491"/>
                  <a:gd name="T30" fmla="*/ 260 w 529"/>
                  <a:gd name="T31" fmla="*/ 136 h 491"/>
                  <a:gd name="T32" fmla="*/ 247 w 529"/>
                  <a:gd name="T33" fmla="*/ 146 h 491"/>
                  <a:gd name="T34" fmla="*/ 231 w 529"/>
                  <a:gd name="T35" fmla="*/ 164 h 491"/>
                  <a:gd name="T36" fmla="*/ 221 w 529"/>
                  <a:gd name="T37" fmla="*/ 188 h 491"/>
                  <a:gd name="T38" fmla="*/ 221 w 529"/>
                  <a:gd name="T39" fmla="*/ 203 h 491"/>
                  <a:gd name="T40" fmla="*/ 221 w 529"/>
                  <a:gd name="T41" fmla="*/ 216 h 491"/>
                  <a:gd name="T42" fmla="*/ 234 w 529"/>
                  <a:gd name="T43" fmla="*/ 235 h 491"/>
                  <a:gd name="T44" fmla="*/ 252 w 529"/>
                  <a:gd name="T45" fmla="*/ 248 h 491"/>
                  <a:gd name="T46" fmla="*/ 270 w 529"/>
                  <a:gd name="T47" fmla="*/ 255 h 491"/>
                  <a:gd name="T48" fmla="*/ 288 w 529"/>
                  <a:gd name="T49" fmla="*/ 253 h 491"/>
                  <a:gd name="T50" fmla="*/ 306 w 529"/>
                  <a:gd name="T51" fmla="*/ 238 h 491"/>
                  <a:gd name="T52" fmla="*/ 309 w 529"/>
                  <a:gd name="T53" fmla="*/ 243 h 491"/>
                  <a:gd name="T54" fmla="*/ 311 w 529"/>
                  <a:gd name="T55" fmla="*/ 258 h 491"/>
                  <a:gd name="T56" fmla="*/ 319 w 529"/>
                  <a:gd name="T57" fmla="*/ 280 h 491"/>
                  <a:gd name="T58" fmla="*/ 340 w 529"/>
                  <a:gd name="T59" fmla="*/ 295 h 491"/>
                  <a:gd name="T60" fmla="*/ 361 w 529"/>
                  <a:gd name="T61" fmla="*/ 302 h 491"/>
                  <a:gd name="T62" fmla="*/ 381 w 529"/>
                  <a:gd name="T63" fmla="*/ 305 h 491"/>
                  <a:gd name="T64" fmla="*/ 397 w 529"/>
                  <a:gd name="T65" fmla="*/ 302 h 491"/>
                  <a:gd name="T66" fmla="*/ 402 w 529"/>
                  <a:gd name="T67" fmla="*/ 305 h 491"/>
                  <a:gd name="T68" fmla="*/ 389 w 529"/>
                  <a:gd name="T69" fmla="*/ 317 h 491"/>
                  <a:gd name="T70" fmla="*/ 379 w 529"/>
                  <a:gd name="T71" fmla="*/ 340 h 491"/>
                  <a:gd name="T72" fmla="*/ 371 w 529"/>
                  <a:gd name="T73" fmla="*/ 359 h 491"/>
                  <a:gd name="T74" fmla="*/ 379 w 529"/>
                  <a:gd name="T75" fmla="*/ 374 h 491"/>
                  <a:gd name="T76" fmla="*/ 397 w 529"/>
                  <a:gd name="T77" fmla="*/ 384 h 491"/>
                  <a:gd name="T78" fmla="*/ 418 w 529"/>
                  <a:gd name="T79" fmla="*/ 394 h 491"/>
                  <a:gd name="T80" fmla="*/ 436 w 529"/>
                  <a:gd name="T81" fmla="*/ 399 h 491"/>
                  <a:gd name="T82" fmla="*/ 451 w 529"/>
                  <a:gd name="T83" fmla="*/ 401 h 491"/>
                  <a:gd name="T84" fmla="*/ 464 w 529"/>
                  <a:gd name="T85" fmla="*/ 419 h 491"/>
                  <a:gd name="T86" fmla="*/ 475 w 529"/>
                  <a:gd name="T87" fmla="*/ 436 h 491"/>
                  <a:gd name="T88" fmla="*/ 483 w 529"/>
                  <a:gd name="T89" fmla="*/ 451 h 491"/>
                  <a:gd name="T90" fmla="*/ 490 w 529"/>
                  <a:gd name="T91" fmla="*/ 468 h 491"/>
                  <a:gd name="T92" fmla="*/ 501 w 529"/>
                  <a:gd name="T93" fmla="*/ 486 h 491"/>
                  <a:gd name="T94" fmla="*/ 508 w 529"/>
                  <a:gd name="T95" fmla="*/ 342 h 491"/>
                  <a:gd name="T96" fmla="*/ 423 w 529"/>
                  <a:gd name="T97" fmla="*/ 176 h 491"/>
                  <a:gd name="T98" fmla="*/ 254 w 529"/>
                  <a:gd name="T99" fmla="*/ 42 h 491"/>
                  <a:gd name="T100" fmla="*/ 0 w 529"/>
                  <a:gd name="T101" fmla="*/ 3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9" h="491">
                    <a:moveTo>
                      <a:pt x="0" y="30"/>
                    </a:moveTo>
                    <a:lnTo>
                      <a:pt x="8" y="30"/>
                    </a:lnTo>
                    <a:lnTo>
                      <a:pt x="11" y="30"/>
                    </a:lnTo>
                    <a:lnTo>
                      <a:pt x="16" y="27"/>
                    </a:lnTo>
                    <a:lnTo>
                      <a:pt x="2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9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60" y="27"/>
                    </a:lnTo>
                    <a:lnTo>
                      <a:pt x="65" y="27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8" y="27"/>
                    </a:lnTo>
                    <a:lnTo>
                      <a:pt x="81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91" y="27"/>
                    </a:lnTo>
                    <a:lnTo>
                      <a:pt x="96" y="27"/>
                    </a:lnTo>
                    <a:lnTo>
                      <a:pt x="99" y="27"/>
                    </a:lnTo>
                    <a:lnTo>
                      <a:pt x="104" y="27"/>
                    </a:lnTo>
                    <a:lnTo>
                      <a:pt x="107" y="27"/>
                    </a:lnTo>
                    <a:lnTo>
                      <a:pt x="112" y="27"/>
                    </a:lnTo>
                    <a:lnTo>
                      <a:pt x="117" y="27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30" y="32"/>
                    </a:lnTo>
                    <a:lnTo>
                      <a:pt x="135" y="32"/>
                    </a:lnTo>
                    <a:lnTo>
                      <a:pt x="138" y="32"/>
                    </a:lnTo>
                    <a:lnTo>
                      <a:pt x="143" y="35"/>
                    </a:lnTo>
                    <a:lnTo>
                      <a:pt x="148" y="35"/>
                    </a:lnTo>
                    <a:lnTo>
                      <a:pt x="156" y="37"/>
                    </a:lnTo>
                    <a:lnTo>
                      <a:pt x="161" y="40"/>
                    </a:lnTo>
                    <a:lnTo>
                      <a:pt x="166" y="42"/>
                    </a:lnTo>
                    <a:lnTo>
                      <a:pt x="169" y="42"/>
                    </a:lnTo>
                    <a:lnTo>
                      <a:pt x="177" y="47"/>
                    </a:lnTo>
                    <a:lnTo>
                      <a:pt x="179" y="50"/>
                    </a:lnTo>
                    <a:lnTo>
                      <a:pt x="184" y="52"/>
                    </a:lnTo>
                    <a:lnTo>
                      <a:pt x="190" y="55"/>
                    </a:lnTo>
                    <a:lnTo>
                      <a:pt x="195" y="60"/>
                    </a:lnTo>
                    <a:lnTo>
                      <a:pt x="197" y="62"/>
                    </a:lnTo>
                    <a:lnTo>
                      <a:pt x="202" y="67"/>
                    </a:lnTo>
                    <a:lnTo>
                      <a:pt x="208" y="70"/>
                    </a:lnTo>
                    <a:lnTo>
                      <a:pt x="213" y="74"/>
                    </a:lnTo>
                    <a:lnTo>
                      <a:pt x="215" y="79"/>
                    </a:lnTo>
                    <a:lnTo>
                      <a:pt x="221" y="82"/>
                    </a:lnTo>
                    <a:lnTo>
                      <a:pt x="223" y="89"/>
                    </a:lnTo>
                    <a:lnTo>
                      <a:pt x="226" y="92"/>
                    </a:lnTo>
                    <a:lnTo>
                      <a:pt x="231" y="94"/>
                    </a:lnTo>
                    <a:lnTo>
                      <a:pt x="234" y="99"/>
                    </a:lnTo>
                    <a:lnTo>
                      <a:pt x="236" y="102"/>
                    </a:lnTo>
                    <a:lnTo>
                      <a:pt x="239" y="107"/>
                    </a:lnTo>
                    <a:lnTo>
                      <a:pt x="241" y="109"/>
                    </a:lnTo>
                    <a:lnTo>
                      <a:pt x="244" y="114"/>
                    </a:lnTo>
                    <a:lnTo>
                      <a:pt x="247" y="117"/>
                    </a:lnTo>
                    <a:lnTo>
                      <a:pt x="249" y="122"/>
                    </a:lnTo>
                    <a:lnTo>
                      <a:pt x="252" y="124"/>
                    </a:lnTo>
                    <a:lnTo>
                      <a:pt x="254" y="129"/>
                    </a:lnTo>
                    <a:lnTo>
                      <a:pt x="254" y="134"/>
                    </a:lnTo>
                    <a:lnTo>
                      <a:pt x="257" y="136"/>
                    </a:lnTo>
                    <a:lnTo>
                      <a:pt x="260" y="136"/>
                    </a:lnTo>
                    <a:lnTo>
                      <a:pt x="257" y="136"/>
                    </a:lnTo>
                    <a:lnTo>
                      <a:pt x="252" y="141"/>
                    </a:lnTo>
                    <a:lnTo>
                      <a:pt x="249" y="144"/>
                    </a:lnTo>
                    <a:lnTo>
                      <a:pt x="247" y="146"/>
                    </a:lnTo>
                    <a:lnTo>
                      <a:pt x="241" y="149"/>
                    </a:lnTo>
                    <a:lnTo>
                      <a:pt x="239" y="156"/>
                    </a:lnTo>
                    <a:lnTo>
                      <a:pt x="234" y="159"/>
                    </a:lnTo>
                    <a:lnTo>
                      <a:pt x="231" y="164"/>
                    </a:lnTo>
                    <a:lnTo>
                      <a:pt x="226" y="171"/>
                    </a:lnTo>
                    <a:lnTo>
                      <a:pt x="226" y="176"/>
                    </a:lnTo>
                    <a:lnTo>
                      <a:pt x="223" y="181"/>
                    </a:lnTo>
                    <a:lnTo>
                      <a:pt x="221" y="188"/>
                    </a:lnTo>
                    <a:lnTo>
                      <a:pt x="221" y="191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1" y="203"/>
                    </a:lnTo>
                    <a:lnTo>
                      <a:pt x="221" y="203"/>
                    </a:lnTo>
                    <a:lnTo>
                      <a:pt x="221" y="208"/>
                    </a:lnTo>
                    <a:lnTo>
                      <a:pt x="221" y="211"/>
                    </a:lnTo>
                    <a:lnTo>
                      <a:pt x="221" y="216"/>
                    </a:lnTo>
                    <a:lnTo>
                      <a:pt x="223" y="221"/>
                    </a:lnTo>
                    <a:lnTo>
                      <a:pt x="226" y="226"/>
                    </a:lnTo>
                    <a:lnTo>
                      <a:pt x="231" y="231"/>
                    </a:lnTo>
                    <a:lnTo>
                      <a:pt x="234" y="235"/>
                    </a:lnTo>
                    <a:lnTo>
                      <a:pt x="239" y="238"/>
                    </a:lnTo>
                    <a:lnTo>
                      <a:pt x="241" y="243"/>
                    </a:lnTo>
                    <a:lnTo>
                      <a:pt x="247" y="245"/>
                    </a:lnTo>
                    <a:lnTo>
                      <a:pt x="252" y="248"/>
                    </a:lnTo>
                    <a:lnTo>
                      <a:pt x="254" y="250"/>
                    </a:lnTo>
                    <a:lnTo>
                      <a:pt x="260" y="253"/>
                    </a:lnTo>
                    <a:lnTo>
                      <a:pt x="265" y="253"/>
                    </a:lnTo>
                    <a:lnTo>
                      <a:pt x="270" y="255"/>
                    </a:lnTo>
                    <a:lnTo>
                      <a:pt x="272" y="255"/>
                    </a:lnTo>
                    <a:lnTo>
                      <a:pt x="275" y="258"/>
                    </a:lnTo>
                    <a:lnTo>
                      <a:pt x="283" y="255"/>
                    </a:lnTo>
                    <a:lnTo>
                      <a:pt x="288" y="253"/>
                    </a:lnTo>
                    <a:lnTo>
                      <a:pt x="293" y="250"/>
                    </a:lnTo>
                    <a:lnTo>
                      <a:pt x="298" y="245"/>
                    </a:lnTo>
                    <a:lnTo>
                      <a:pt x="304" y="243"/>
                    </a:lnTo>
                    <a:lnTo>
                      <a:pt x="306" y="238"/>
                    </a:lnTo>
                    <a:lnTo>
                      <a:pt x="309" y="235"/>
                    </a:lnTo>
                    <a:lnTo>
                      <a:pt x="311" y="235"/>
                    </a:lnTo>
                    <a:lnTo>
                      <a:pt x="309" y="238"/>
                    </a:lnTo>
                    <a:lnTo>
                      <a:pt x="309" y="243"/>
                    </a:lnTo>
                    <a:lnTo>
                      <a:pt x="309" y="245"/>
                    </a:lnTo>
                    <a:lnTo>
                      <a:pt x="309" y="250"/>
                    </a:lnTo>
                    <a:lnTo>
                      <a:pt x="311" y="253"/>
                    </a:lnTo>
                    <a:lnTo>
                      <a:pt x="311" y="258"/>
                    </a:lnTo>
                    <a:lnTo>
                      <a:pt x="311" y="263"/>
                    </a:lnTo>
                    <a:lnTo>
                      <a:pt x="314" y="268"/>
                    </a:lnTo>
                    <a:lnTo>
                      <a:pt x="317" y="273"/>
                    </a:lnTo>
                    <a:lnTo>
                      <a:pt x="319" y="280"/>
                    </a:lnTo>
                    <a:lnTo>
                      <a:pt x="324" y="283"/>
                    </a:lnTo>
                    <a:lnTo>
                      <a:pt x="327" y="288"/>
                    </a:lnTo>
                    <a:lnTo>
                      <a:pt x="332" y="292"/>
                    </a:lnTo>
                    <a:lnTo>
                      <a:pt x="340" y="295"/>
                    </a:lnTo>
                    <a:lnTo>
                      <a:pt x="345" y="297"/>
                    </a:lnTo>
                    <a:lnTo>
                      <a:pt x="350" y="300"/>
                    </a:lnTo>
                    <a:lnTo>
                      <a:pt x="355" y="300"/>
                    </a:lnTo>
                    <a:lnTo>
                      <a:pt x="361" y="302"/>
                    </a:lnTo>
                    <a:lnTo>
                      <a:pt x="368" y="302"/>
                    </a:lnTo>
                    <a:lnTo>
                      <a:pt x="374" y="305"/>
                    </a:lnTo>
                    <a:lnTo>
                      <a:pt x="376" y="305"/>
                    </a:lnTo>
                    <a:lnTo>
                      <a:pt x="381" y="305"/>
                    </a:lnTo>
                    <a:lnTo>
                      <a:pt x="387" y="305"/>
                    </a:lnTo>
                    <a:lnTo>
                      <a:pt x="389" y="305"/>
                    </a:lnTo>
                    <a:lnTo>
                      <a:pt x="394" y="302"/>
                    </a:lnTo>
                    <a:lnTo>
                      <a:pt x="397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2" y="305"/>
                    </a:lnTo>
                    <a:lnTo>
                      <a:pt x="400" y="305"/>
                    </a:lnTo>
                    <a:lnTo>
                      <a:pt x="397" y="310"/>
                    </a:lnTo>
                    <a:lnTo>
                      <a:pt x="394" y="312"/>
                    </a:lnTo>
                    <a:lnTo>
                      <a:pt x="389" y="317"/>
                    </a:lnTo>
                    <a:lnTo>
                      <a:pt x="389" y="322"/>
                    </a:lnTo>
                    <a:lnTo>
                      <a:pt x="384" y="327"/>
                    </a:lnTo>
                    <a:lnTo>
                      <a:pt x="381" y="332"/>
                    </a:lnTo>
                    <a:lnTo>
                      <a:pt x="379" y="340"/>
                    </a:lnTo>
                    <a:lnTo>
                      <a:pt x="376" y="344"/>
                    </a:lnTo>
                    <a:lnTo>
                      <a:pt x="374" y="349"/>
                    </a:lnTo>
                    <a:lnTo>
                      <a:pt x="371" y="354"/>
                    </a:lnTo>
                    <a:lnTo>
                      <a:pt x="371" y="359"/>
                    </a:lnTo>
                    <a:lnTo>
                      <a:pt x="371" y="362"/>
                    </a:lnTo>
                    <a:lnTo>
                      <a:pt x="376" y="367"/>
                    </a:lnTo>
                    <a:lnTo>
                      <a:pt x="376" y="369"/>
                    </a:lnTo>
                    <a:lnTo>
                      <a:pt x="379" y="374"/>
                    </a:lnTo>
                    <a:lnTo>
                      <a:pt x="381" y="377"/>
                    </a:lnTo>
                    <a:lnTo>
                      <a:pt x="387" y="379"/>
                    </a:lnTo>
                    <a:lnTo>
                      <a:pt x="389" y="382"/>
                    </a:lnTo>
                    <a:lnTo>
                      <a:pt x="397" y="384"/>
                    </a:lnTo>
                    <a:lnTo>
                      <a:pt x="400" y="387"/>
                    </a:lnTo>
                    <a:lnTo>
                      <a:pt x="405" y="389"/>
                    </a:lnTo>
                    <a:lnTo>
                      <a:pt x="410" y="392"/>
                    </a:lnTo>
                    <a:lnTo>
                      <a:pt x="418" y="394"/>
                    </a:lnTo>
                    <a:lnTo>
                      <a:pt x="420" y="394"/>
                    </a:lnTo>
                    <a:lnTo>
                      <a:pt x="425" y="397"/>
                    </a:lnTo>
                    <a:lnTo>
                      <a:pt x="431" y="397"/>
                    </a:lnTo>
                    <a:lnTo>
                      <a:pt x="436" y="399"/>
                    </a:lnTo>
                    <a:lnTo>
                      <a:pt x="438" y="399"/>
                    </a:lnTo>
                    <a:lnTo>
                      <a:pt x="444" y="399"/>
                    </a:lnTo>
                    <a:lnTo>
                      <a:pt x="446" y="401"/>
                    </a:lnTo>
                    <a:lnTo>
                      <a:pt x="451" y="401"/>
                    </a:lnTo>
                    <a:lnTo>
                      <a:pt x="457" y="406"/>
                    </a:lnTo>
                    <a:lnTo>
                      <a:pt x="459" y="414"/>
                    </a:lnTo>
                    <a:lnTo>
                      <a:pt x="462" y="416"/>
                    </a:lnTo>
                    <a:lnTo>
                      <a:pt x="464" y="419"/>
                    </a:lnTo>
                    <a:lnTo>
                      <a:pt x="467" y="421"/>
                    </a:lnTo>
                    <a:lnTo>
                      <a:pt x="470" y="429"/>
                    </a:lnTo>
                    <a:lnTo>
                      <a:pt x="472" y="431"/>
                    </a:lnTo>
                    <a:lnTo>
                      <a:pt x="475" y="436"/>
                    </a:lnTo>
                    <a:lnTo>
                      <a:pt x="477" y="439"/>
                    </a:lnTo>
                    <a:lnTo>
                      <a:pt x="480" y="444"/>
                    </a:lnTo>
                    <a:lnTo>
                      <a:pt x="480" y="449"/>
                    </a:lnTo>
                    <a:lnTo>
                      <a:pt x="483" y="451"/>
                    </a:lnTo>
                    <a:lnTo>
                      <a:pt x="485" y="456"/>
                    </a:lnTo>
                    <a:lnTo>
                      <a:pt x="488" y="461"/>
                    </a:lnTo>
                    <a:lnTo>
                      <a:pt x="488" y="463"/>
                    </a:lnTo>
                    <a:lnTo>
                      <a:pt x="490" y="468"/>
                    </a:lnTo>
                    <a:lnTo>
                      <a:pt x="493" y="471"/>
                    </a:lnTo>
                    <a:lnTo>
                      <a:pt x="495" y="476"/>
                    </a:lnTo>
                    <a:lnTo>
                      <a:pt x="495" y="481"/>
                    </a:lnTo>
                    <a:lnTo>
                      <a:pt x="501" y="486"/>
                    </a:lnTo>
                    <a:lnTo>
                      <a:pt x="501" y="488"/>
                    </a:lnTo>
                    <a:lnTo>
                      <a:pt x="503" y="491"/>
                    </a:lnTo>
                    <a:lnTo>
                      <a:pt x="529" y="404"/>
                    </a:lnTo>
                    <a:lnTo>
                      <a:pt x="508" y="342"/>
                    </a:lnTo>
                    <a:lnTo>
                      <a:pt x="444" y="340"/>
                    </a:lnTo>
                    <a:lnTo>
                      <a:pt x="464" y="288"/>
                    </a:lnTo>
                    <a:lnTo>
                      <a:pt x="428" y="226"/>
                    </a:lnTo>
                    <a:lnTo>
                      <a:pt x="423" y="176"/>
                    </a:lnTo>
                    <a:lnTo>
                      <a:pt x="389" y="156"/>
                    </a:lnTo>
                    <a:lnTo>
                      <a:pt x="311" y="151"/>
                    </a:lnTo>
                    <a:lnTo>
                      <a:pt x="301" y="102"/>
                    </a:lnTo>
                    <a:lnTo>
                      <a:pt x="254" y="42"/>
                    </a:lnTo>
                    <a:lnTo>
                      <a:pt x="190" y="8"/>
                    </a:lnTo>
                    <a:lnTo>
                      <a:pt x="153" y="0"/>
                    </a:lnTo>
                    <a:lnTo>
                      <a:pt x="91" y="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237"/>
              <p:cNvSpPr>
                <a:spLocks/>
              </p:cNvSpPr>
              <p:nvPr/>
            </p:nvSpPr>
            <p:spPr bwMode="auto">
              <a:xfrm>
                <a:off x="680" y="1362"/>
                <a:ext cx="435" cy="624"/>
              </a:xfrm>
              <a:custGeom>
                <a:avLst/>
                <a:gdLst>
                  <a:gd name="T0" fmla="*/ 72 w 435"/>
                  <a:gd name="T1" fmla="*/ 617 h 624"/>
                  <a:gd name="T2" fmla="*/ 67 w 435"/>
                  <a:gd name="T3" fmla="*/ 602 h 624"/>
                  <a:gd name="T4" fmla="*/ 59 w 435"/>
                  <a:gd name="T5" fmla="*/ 582 h 624"/>
                  <a:gd name="T6" fmla="*/ 51 w 435"/>
                  <a:gd name="T7" fmla="*/ 562 h 624"/>
                  <a:gd name="T8" fmla="*/ 49 w 435"/>
                  <a:gd name="T9" fmla="*/ 535 h 624"/>
                  <a:gd name="T10" fmla="*/ 51 w 435"/>
                  <a:gd name="T11" fmla="*/ 510 h 624"/>
                  <a:gd name="T12" fmla="*/ 57 w 435"/>
                  <a:gd name="T13" fmla="*/ 488 h 624"/>
                  <a:gd name="T14" fmla="*/ 67 w 435"/>
                  <a:gd name="T15" fmla="*/ 473 h 624"/>
                  <a:gd name="T16" fmla="*/ 82 w 435"/>
                  <a:gd name="T17" fmla="*/ 485 h 624"/>
                  <a:gd name="T18" fmla="*/ 95 w 435"/>
                  <a:gd name="T19" fmla="*/ 493 h 624"/>
                  <a:gd name="T20" fmla="*/ 114 w 435"/>
                  <a:gd name="T21" fmla="*/ 498 h 624"/>
                  <a:gd name="T22" fmla="*/ 134 w 435"/>
                  <a:gd name="T23" fmla="*/ 500 h 624"/>
                  <a:gd name="T24" fmla="*/ 158 w 435"/>
                  <a:gd name="T25" fmla="*/ 503 h 624"/>
                  <a:gd name="T26" fmla="*/ 178 w 435"/>
                  <a:gd name="T27" fmla="*/ 500 h 624"/>
                  <a:gd name="T28" fmla="*/ 197 w 435"/>
                  <a:gd name="T29" fmla="*/ 493 h 624"/>
                  <a:gd name="T30" fmla="*/ 215 w 435"/>
                  <a:gd name="T31" fmla="*/ 473 h 624"/>
                  <a:gd name="T32" fmla="*/ 225 w 435"/>
                  <a:gd name="T33" fmla="*/ 453 h 624"/>
                  <a:gd name="T34" fmla="*/ 230 w 435"/>
                  <a:gd name="T35" fmla="*/ 441 h 624"/>
                  <a:gd name="T36" fmla="*/ 230 w 435"/>
                  <a:gd name="T37" fmla="*/ 424 h 624"/>
                  <a:gd name="T38" fmla="*/ 233 w 435"/>
                  <a:gd name="T39" fmla="*/ 406 h 624"/>
                  <a:gd name="T40" fmla="*/ 233 w 435"/>
                  <a:gd name="T41" fmla="*/ 391 h 624"/>
                  <a:gd name="T42" fmla="*/ 233 w 435"/>
                  <a:gd name="T43" fmla="*/ 374 h 624"/>
                  <a:gd name="T44" fmla="*/ 230 w 435"/>
                  <a:gd name="T45" fmla="*/ 359 h 624"/>
                  <a:gd name="T46" fmla="*/ 230 w 435"/>
                  <a:gd name="T47" fmla="*/ 344 h 624"/>
                  <a:gd name="T48" fmla="*/ 230 w 435"/>
                  <a:gd name="T49" fmla="*/ 329 h 624"/>
                  <a:gd name="T50" fmla="*/ 228 w 435"/>
                  <a:gd name="T51" fmla="*/ 315 h 624"/>
                  <a:gd name="T52" fmla="*/ 324 w 435"/>
                  <a:gd name="T53" fmla="*/ 349 h 624"/>
                  <a:gd name="T54" fmla="*/ 318 w 435"/>
                  <a:gd name="T55" fmla="*/ 332 h 624"/>
                  <a:gd name="T56" fmla="*/ 313 w 435"/>
                  <a:gd name="T57" fmla="*/ 317 h 624"/>
                  <a:gd name="T58" fmla="*/ 311 w 435"/>
                  <a:gd name="T59" fmla="*/ 300 h 624"/>
                  <a:gd name="T60" fmla="*/ 308 w 435"/>
                  <a:gd name="T61" fmla="*/ 282 h 624"/>
                  <a:gd name="T62" fmla="*/ 303 w 435"/>
                  <a:gd name="T63" fmla="*/ 265 h 624"/>
                  <a:gd name="T64" fmla="*/ 300 w 435"/>
                  <a:gd name="T65" fmla="*/ 245 h 624"/>
                  <a:gd name="T66" fmla="*/ 300 w 435"/>
                  <a:gd name="T67" fmla="*/ 225 h 624"/>
                  <a:gd name="T68" fmla="*/ 298 w 435"/>
                  <a:gd name="T69" fmla="*/ 203 h 624"/>
                  <a:gd name="T70" fmla="*/ 300 w 435"/>
                  <a:gd name="T71" fmla="*/ 183 h 624"/>
                  <a:gd name="T72" fmla="*/ 300 w 435"/>
                  <a:gd name="T73" fmla="*/ 163 h 624"/>
                  <a:gd name="T74" fmla="*/ 308 w 435"/>
                  <a:gd name="T75" fmla="*/ 144 h 624"/>
                  <a:gd name="T76" fmla="*/ 313 w 435"/>
                  <a:gd name="T77" fmla="*/ 126 h 624"/>
                  <a:gd name="T78" fmla="*/ 321 w 435"/>
                  <a:gd name="T79" fmla="*/ 106 h 624"/>
                  <a:gd name="T80" fmla="*/ 334 w 435"/>
                  <a:gd name="T81" fmla="*/ 94 h 624"/>
                  <a:gd name="T82" fmla="*/ 344 w 435"/>
                  <a:gd name="T83" fmla="*/ 79 h 624"/>
                  <a:gd name="T84" fmla="*/ 355 w 435"/>
                  <a:gd name="T85" fmla="*/ 64 h 624"/>
                  <a:gd name="T86" fmla="*/ 373 w 435"/>
                  <a:gd name="T87" fmla="*/ 45 h 624"/>
                  <a:gd name="T88" fmla="*/ 391 w 435"/>
                  <a:gd name="T89" fmla="*/ 27 h 624"/>
                  <a:gd name="T90" fmla="*/ 409 w 435"/>
                  <a:gd name="T91" fmla="*/ 15 h 624"/>
                  <a:gd name="T92" fmla="*/ 427 w 435"/>
                  <a:gd name="T93" fmla="*/ 5 h 624"/>
                  <a:gd name="T94" fmla="*/ 290 w 435"/>
                  <a:gd name="T95" fmla="*/ 40 h 624"/>
                  <a:gd name="T96" fmla="*/ 103 w 435"/>
                  <a:gd name="T97" fmla="*/ 253 h 624"/>
                  <a:gd name="T98" fmla="*/ 0 w 435"/>
                  <a:gd name="T99" fmla="*/ 508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5" h="624">
                    <a:moveTo>
                      <a:pt x="75" y="624"/>
                    </a:moveTo>
                    <a:lnTo>
                      <a:pt x="75" y="622"/>
                    </a:lnTo>
                    <a:lnTo>
                      <a:pt x="72" y="619"/>
                    </a:lnTo>
                    <a:lnTo>
                      <a:pt x="72" y="617"/>
                    </a:lnTo>
                    <a:lnTo>
                      <a:pt x="70" y="614"/>
                    </a:lnTo>
                    <a:lnTo>
                      <a:pt x="67" y="609"/>
                    </a:lnTo>
                    <a:lnTo>
                      <a:pt x="67" y="607"/>
                    </a:lnTo>
                    <a:lnTo>
                      <a:pt x="67" y="602"/>
                    </a:lnTo>
                    <a:lnTo>
                      <a:pt x="64" y="597"/>
                    </a:lnTo>
                    <a:lnTo>
                      <a:pt x="62" y="594"/>
                    </a:lnTo>
                    <a:lnTo>
                      <a:pt x="59" y="590"/>
                    </a:lnTo>
                    <a:lnTo>
                      <a:pt x="59" y="582"/>
                    </a:lnTo>
                    <a:lnTo>
                      <a:pt x="57" y="577"/>
                    </a:lnTo>
                    <a:lnTo>
                      <a:pt x="57" y="572"/>
                    </a:lnTo>
                    <a:lnTo>
                      <a:pt x="54" y="570"/>
                    </a:lnTo>
                    <a:lnTo>
                      <a:pt x="51" y="562"/>
                    </a:lnTo>
                    <a:lnTo>
                      <a:pt x="51" y="555"/>
                    </a:lnTo>
                    <a:lnTo>
                      <a:pt x="51" y="547"/>
                    </a:lnTo>
                    <a:lnTo>
                      <a:pt x="51" y="542"/>
                    </a:lnTo>
                    <a:lnTo>
                      <a:pt x="49" y="535"/>
                    </a:lnTo>
                    <a:lnTo>
                      <a:pt x="49" y="530"/>
                    </a:lnTo>
                    <a:lnTo>
                      <a:pt x="49" y="523"/>
                    </a:lnTo>
                    <a:lnTo>
                      <a:pt x="51" y="518"/>
                    </a:lnTo>
                    <a:lnTo>
                      <a:pt x="51" y="510"/>
                    </a:lnTo>
                    <a:lnTo>
                      <a:pt x="51" y="505"/>
                    </a:lnTo>
                    <a:lnTo>
                      <a:pt x="51" y="498"/>
                    </a:lnTo>
                    <a:lnTo>
                      <a:pt x="54" y="493"/>
                    </a:lnTo>
                    <a:lnTo>
                      <a:pt x="57" y="488"/>
                    </a:lnTo>
                    <a:lnTo>
                      <a:pt x="59" y="481"/>
                    </a:lnTo>
                    <a:lnTo>
                      <a:pt x="62" y="476"/>
                    </a:lnTo>
                    <a:lnTo>
                      <a:pt x="67" y="471"/>
                    </a:lnTo>
                    <a:lnTo>
                      <a:pt x="67" y="473"/>
                    </a:lnTo>
                    <a:lnTo>
                      <a:pt x="70" y="473"/>
                    </a:lnTo>
                    <a:lnTo>
                      <a:pt x="75" y="478"/>
                    </a:lnTo>
                    <a:lnTo>
                      <a:pt x="77" y="481"/>
                    </a:lnTo>
                    <a:lnTo>
                      <a:pt x="82" y="485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93" y="488"/>
                    </a:lnTo>
                    <a:lnTo>
                      <a:pt x="95" y="493"/>
                    </a:lnTo>
                    <a:lnTo>
                      <a:pt x="101" y="493"/>
                    </a:lnTo>
                    <a:lnTo>
                      <a:pt x="103" y="493"/>
                    </a:lnTo>
                    <a:lnTo>
                      <a:pt x="108" y="495"/>
                    </a:lnTo>
                    <a:lnTo>
                      <a:pt x="114" y="498"/>
                    </a:lnTo>
                    <a:lnTo>
                      <a:pt x="116" y="498"/>
                    </a:lnTo>
                    <a:lnTo>
                      <a:pt x="124" y="500"/>
                    </a:lnTo>
                    <a:lnTo>
                      <a:pt x="129" y="500"/>
                    </a:lnTo>
                    <a:lnTo>
                      <a:pt x="134" y="500"/>
                    </a:lnTo>
                    <a:lnTo>
                      <a:pt x="140" y="500"/>
                    </a:lnTo>
                    <a:lnTo>
                      <a:pt x="145" y="503"/>
                    </a:lnTo>
                    <a:lnTo>
                      <a:pt x="152" y="503"/>
                    </a:lnTo>
                    <a:lnTo>
                      <a:pt x="158" y="503"/>
                    </a:lnTo>
                    <a:lnTo>
                      <a:pt x="163" y="500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8" y="500"/>
                    </a:lnTo>
                    <a:lnTo>
                      <a:pt x="181" y="500"/>
                    </a:lnTo>
                    <a:lnTo>
                      <a:pt x="186" y="500"/>
                    </a:lnTo>
                    <a:lnTo>
                      <a:pt x="191" y="495"/>
                    </a:lnTo>
                    <a:lnTo>
                      <a:pt x="197" y="493"/>
                    </a:lnTo>
                    <a:lnTo>
                      <a:pt x="202" y="488"/>
                    </a:lnTo>
                    <a:lnTo>
                      <a:pt x="207" y="485"/>
                    </a:lnTo>
                    <a:lnTo>
                      <a:pt x="212" y="481"/>
                    </a:lnTo>
                    <a:lnTo>
                      <a:pt x="215" y="473"/>
                    </a:lnTo>
                    <a:lnTo>
                      <a:pt x="220" y="468"/>
                    </a:lnTo>
                    <a:lnTo>
                      <a:pt x="222" y="461"/>
                    </a:lnTo>
                    <a:lnTo>
                      <a:pt x="222" y="458"/>
                    </a:lnTo>
                    <a:lnTo>
                      <a:pt x="225" y="453"/>
                    </a:lnTo>
                    <a:lnTo>
                      <a:pt x="228" y="451"/>
                    </a:lnTo>
                    <a:lnTo>
                      <a:pt x="228" y="446"/>
                    </a:lnTo>
                    <a:lnTo>
                      <a:pt x="230" y="443"/>
                    </a:lnTo>
                    <a:lnTo>
                      <a:pt x="230" y="441"/>
                    </a:lnTo>
                    <a:lnTo>
                      <a:pt x="230" y="436"/>
                    </a:lnTo>
                    <a:lnTo>
                      <a:pt x="230" y="433"/>
                    </a:lnTo>
                    <a:lnTo>
                      <a:pt x="230" y="426"/>
                    </a:lnTo>
                    <a:lnTo>
                      <a:pt x="230" y="424"/>
                    </a:lnTo>
                    <a:lnTo>
                      <a:pt x="230" y="419"/>
                    </a:lnTo>
                    <a:lnTo>
                      <a:pt x="233" y="416"/>
                    </a:lnTo>
                    <a:lnTo>
                      <a:pt x="233" y="411"/>
                    </a:lnTo>
                    <a:lnTo>
                      <a:pt x="233" y="406"/>
                    </a:lnTo>
                    <a:lnTo>
                      <a:pt x="233" y="404"/>
                    </a:lnTo>
                    <a:lnTo>
                      <a:pt x="233" y="399"/>
                    </a:lnTo>
                    <a:lnTo>
                      <a:pt x="233" y="394"/>
                    </a:lnTo>
                    <a:lnTo>
                      <a:pt x="233" y="391"/>
                    </a:lnTo>
                    <a:lnTo>
                      <a:pt x="233" y="386"/>
                    </a:lnTo>
                    <a:lnTo>
                      <a:pt x="233" y="384"/>
                    </a:lnTo>
                    <a:lnTo>
                      <a:pt x="233" y="379"/>
                    </a:lnTo>
                    <a:lnTo>
                      <a:pt x="233" y="374"/>
                    </a:lnTo>
                    <a:lnTo>
                      <a:pt x="233" y="372"/>
                    </a:lnTo>
                    <a:lnTo>
                      <a:pt x="233" y="367"/>
                    </a:lnTo>
                    <a:lnTo>
                      <a:pt x="230" y="364"/>
                    </a:lnTo>
                    <a:lnTo>
                      <a:pt x="230" y="359"/>
                    </a:lnTo>
                    <a:lnTo>
                      <a:pt x="230" y="357"/>
                    </a:lnTo>
                    <a:lnTo>
                      <a:pt x="230" y="352"/>
                    </a:lnTo>
                    <a:lnTo>
                      <a:pt x="230" y="349"/>
                    </a:lnTo>
                    <a:lnTo>
                      <a:pt x="230" y="344"/>
                    </a:lnTo>
                    <a:lnTo>
                      <a:pt x="230" y="342"/>
                    </a:lnTo>
                    <a:lnTo>
                      <a:pt x="230" y="339"/>
                    </a:lnTo>
                    <a:lnTo>
                      <a:pt x="230" y="334"/>
                    </a:lnTo>
                    <a:lnTo>
                      <a:pt x="230" y="329"/>
                    </a:lnTo>
                    <a:lnTo>
                      <a:pt x="228" y="324"/>
                    </a:lnTo>
                    <a:lnTo>
                      <a:pt x="228" y="320"/>
                    </a:lnTo>
                    <a:lnTo>
                      <a:pt x="228" y="315"/>
                    </a:lnTo>
                    <a:lnTo>
                      <a:pt x="228" y="315"/>
                    </a:lnTo>
                    <a:lnTo>
                      <a:pt x="326" y="354"/>
                    </a:lnTo>
                    <a:lnTo>
                      <a:pt x="326" y="352"/>
                    </a:lnTo>
                    <a:lnTo>
                      <a:pt x="324" y="352"/>
                    </a:lnTo>
                    <a:lnTo>
                      <a:pt x="324" y="349"/>
                    </a:lnTo>
                    <a:lnTo>
                      <a:pt x="324" y="344"/>
                    </a:lnTo>
                    <a:lnTo>
                      <a:pt x="321" y="342"/>
                    </a:lnTo>
                    <a:lnTo>
                      <a:pt x="321" y="337"/>
                    </a:lnTo>
                    <a:lnTo>
                      <a:pt x="318" y="332"/>
                    </a:lnTo>
                    <a:lnTo>
                      <a:pt x="316" y="327"/>
                    </a:lnTo>
                    <a:lnTo>
                      <a:pt x="316" y="324"/>
                    </a:lnTo>
                    <a:lnTo>
                      <a:pt x="313" y="320"/>
                    </a:lnTo>
                    <a:lnTo>
                      <a:pt x="313" y="317"/>
                    </a:lnTo>
                    <a:lnTo>
                      <a:pt x="313" y="312"/>
                    </a:lnTo>
                    <a:lnTo>
                      <a:pt x="313" y="310"/>
                    </a:lnTo>
                    <a:lnTo>
                      <a:pt x="311" y="305"/>
                    </a:lnTo>
                    <a:lnTo>
                      <a:pt x="311" y="300"/>
                    </a:lnTo>
                    <a:lnTo>
                      <a:pt x="308" y="297"/>
                    </a:lnTo>
                    <a:lnTo>
                      <a:pt x="308" y="292"/>
                    </a:lnTo>
                    <a:lnTo>
                      <a:pt x="308" y="287"/>
                    </a:lnTo>
                    <a:lnTo>
                      <a:pt x="308" y="282"/>
                    </a:lnTo>
                    <a:lnTo>
                      <a:pt x="305" y="277"/>
                    </a:lnTo>
                    <a:lnTo>
                      <a:pt x="305" y="275"/>
                    </a:lnTo>
                    <a:lnTo>
                      <a:pt x="305" y="270"/>
                    </a:lnTo>
                    <a:lnTo>
                      <a:pt x="303" y="265"/>
                    </a:lnTo>
                    <a:lnTo>
                      <a:pt x="303" y="260"/>
                    </a:lnTo>
                    <a:lnTo>
                      <a:pt x="300" y="255"/>
                    </a:lnTo>
                    <a:lnTo>
                      <a:pt x="300" y="250"/>
                    </a:lnTo>
                    <a:lnTo>
                      <a:pt x="300" y="245"/>
                    </a:lnTo>
                    <a:lnTo>
                      <a:pt x="300" y="240"/>
                    </a:lnTo>
                    <a:lnTo>
                      <a:pt x="300" y="235"/>
                    </a:lnTo>
                    <a:lnTo>
                      <a:pt x="300" y="230"/>
                    </a:lnTo>
                    <a:lnTo>
                      <a:pt x="300" y="225"/>
                    </a:lnTo>
                    <a:lnTo>
                      <a:pt x="300" y="220"/>
                    </a:lnTo>
                    <a:lnTo>
                      <a:pt x="298" y="215"/>
                    </a:lnTo>
                    <a:lnTo>
                      <a:pt x="298" y="208"/>
                    </a:lnTo>
                    <a:lnTo>
                      <a:pt x="298" y="203"/>
                    </a:lnTo>
                    <a:lnTo>
                      <a:pt x="298" y="198"/>
                    </a:lnTo>
                    <a:lnTo>
                      <a:pt x="298" y="193"/>
                    </a:lnTo>
                    <a:lnTo>
                      <a:pt x="300" y="188"/>
                    </a:lnTo>
                    <a:lnTo>
                      <a:pt x="300" y="183"/>
                    </a:lnTo>
                    <a:lnTo>
                      <a:pt x="300" y="178"/>
                    </a:lnTo>
                    <a:lnTo>
                      <a:pt x="300" y="176"/>
                    </a:lnTo>
                    <a:lnTo>
                      <a:pt x="300" y="168"/>
                    </a:lnTo>
                    <a:lnTo>
                      <a:pt x="300" y="163"/>
                    </a:lnTo>
                    <a:lnTo>
                      <a:pt x="303" y="158"/>
                    </a:lnTo>
                    <a:lnTo>
                      <a:pt x="303" y="154"/>
                    </a:lnTo>
                    <a:lnTo>
                      <a:pt x="305" y="149"/>
                    </a:lnTo>
                    <a:lnTo>
                      <a:pt x="308" y="144"/>
                    </a:lnTo>
                    <a:lnTo>
                      <a:pt x="308" y="141"/>
                    </a:lnTo>
                    <a:lnTo>
                      <a:pt x="308" y="134"/>
                    </a:lnTo>
                    <a:lnTo>
                      <a:pt x="311" y="129"/>
                    </a:lnTo>
                    <a:lnTo>
                      <a:pt x="313" y="126"/>
                    </a:lnTo>
                    <a:lnTo>
                      <a:pt x="316" y="121"/>
                    </a:lnTo>
                    <a:lnTo>
                      <a:pt x="318" y="116"/>
                    </a:lnTo>
                    <a:lnTo>
                      <a:pt x="321" y="111"/>
                    </a:lnTo>
                    <a:lnTo>
                      <a:pt x="321" y="106"/>
                    </a:lnTo>
                    <a:lnTo>
                      <a:pt x="326" y="106"/>
                    </a:lnTo>
                    <a:lnTo>
                      <a:pt x="329" y="99"/>
                    </a:lnTo>
                    <a:lnTo>
                      <a:pt x="331" y="94"/>
                    </a:lnTo>
                    <a:lnTo>
                      <a:pt x="334" y="94"/>
                    </a:lnTo>
                    <a:lnTo>
                      <a:pt x="337" y="89"/>
                    </a:lnTo>
                    <a:lnTo>
                      <a:pt x="339" y="87"/>
                    </a:lnTo>
                    <a:lnTo>
                      <a:pt x="342" y="82"/>
                    </a:lnTo>
                    <a:lnTo>
                      <a:pt x="344" y="79"/>
                    </a:lnTo>
                    <a:lnTo>
                      <a:pt x="347" y="74"/>
                    </a:lnTo>
                    <a:lnTo>
                      <a:pt x="350" y="72"/>
                    </a:lnTo>
                    <a:lnTo>
                      <a:pt x="352" y="67"/>
                    </a:lnTo>
                    <a:lnTo>
                      <a:pt x="355" y="64"/>
                    </a:lnTo>
                    <a:lnTo>
                      <a:pt x="357" y="62"/>
                    </a:lnTo>
                    <a:lnTo>
                      <a:pt x="363" y="57"/>
                    </a:lnTo>
                    <a:lnTo>
                      <a:pt x="370" y="52"/>
                    </a:lnTo>
                    <a:lnTo>
                      <a:pt x="373" y="45"/>
                    </a:lnTo>
                    <a:lnTo>
                      <a:pt x="378" y="40"/>
                    </a:lnTo>
                    <a:lnTo>
                      <a:pt x="383" y="35"/>
                    </a:lnTo>
                    <a:lnTo>
                      <a:pt x="388" y="32"/>
                    </a:lnTo>
                    <a:lnTo>
                      <a:pt x="391" y="27"/>
                    </a:lnTo>
                    <a:lnTo>
                      <a:pt x="399" y="25"/>
                    </a:lnTo>
                    <a:lnTo>
                      <a:pt x="401" y="20"/>
                    </a:lnTo>
                    <a:lnTo>
                      <a:pt x="407" y="17"/>
                    </a:lnTo>
                    <a:lnTo>
                      <a:pt x="409" y="15"/>
                    </a:lnTo>
                    <a:lnTo>
                      <a:pt x="414" y="12"/>
                    </a:lnTo>
                    <a:lnTo>
                      <a:pt x="417" y="10"/>
                    </a:lnTo>
                    <a:lnTo>
                      <a:pt x="420" y="7"/>
                    </a:lnTo>
                    <a:lnTo>
                      <a:pt x="427" y="5"/>
                    </a:lnTo>
                    <a:lnTo>
                      <a:pt x="435" y="2"/>
                    </a:lnTo>
                    <a:lnTo>
                      <a:pt x="435" y="0"/>
                    </a:lnTo>
                    <a:lnTo>
                      <a:pt x="373" y="0"/>
                    </a:lnTo>
                    <a:lnTo>
                      <a:pt x="290" y="40"/>
                    </a:lnTo>
                    <a:lnTo>
                      <a:pt x="238" y="109"/>
                    </a:lnTo>
                    <a:lnTo>
                      <a:pt x="212" y="263"/>
                    </a:lnTo>
                    <a:lnTo>
                      <a:pt x="163" y="240"/>
                    </a:lnTo>
                    <a:lnTo>
                      <a:pt x="103" y="253"/>
                    </a:lnTo>
                    <a:lnTo>
                      <a:pt x="64" y="297"/>
                    </a:lnTo>
                    <a:lnTo>
                      <a:pt x="54" y="374"/>
                    </a:lnTo>
                    <a:lnTo>
                      <a:pt x="12" y="416"/>
                    </a:lnTo>
                    <a:lnTo>
                      <a:pt x="0" y="508"/>
                    </a:lnTo>
                    <a:lnTo>
                      <a:pt x="15" y="577"/>
                    </a:lnTo>
                    <a:lnTo>
                      <a:pt x="75" y="624"/>
                    </a:lnTo>
                    <a:lnTo>
                      <a:pt x="75" y="624"/>
                    </a:lnTo>
                    <a:close/>
                  </a:path>
                </a:pathLst>
              </a:custGeom>
              <a:solidFill>
                <a:srgbClr val="FF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238"/>
              <p:cNvSpPr>
                <a:spLocks/>
              </p:cNvSpPr>
              <p:nvPr/>
            </p:nvSpPr>
            <p:spPr bwMode="auto">
              <a:xfrm>
                <a:off x="1136" y="1523"/>
                <a:ext cx="863" cy="567"/>
              </a:xfrm>
              <a:custGeom>
                <a:avLst/>
                <a:gdLst>
                  <a:gd name="T0" fmla="*/ 13 w 863"/>
                  <a:gd name="T1" fmla="*/ 139 h 567"/>
                  <a:gd name="T2" fmla="*/ 36 w 863"/>
                  <a:gd name="T3" fmla="*/ 136 h 567"/>
                  <a:gd name="T4" fmla="*/ 62 w 863"/>
                  <a:gd name="T5" fmla="*/ 131 h 567"/>
                  <a:gd name="T6" fmla="*/ 85 w 863"/>
                  <a:gd name="T7" fmla="*/ 126 h 567"/>
                  <a:gd name="T8" fmla="*/ 104 w 863"/>
                  <a:gd name="T9" fmla="*/ 121 h 567"/>
                  <a:gd name="T10" fmla="*/ 119 w 863"/>
                  <a:gd name="T11" fmla="*/ 116 h 567"/>
                  <a:gd name="T12" fmla="*/ 150 w 863"/>
                  <a:gd name="T13" fmla="*/ 106 h 567"/>
                  <a:gd name="T14" fmla="*/ 179 w 863"/>
                  <a:gd name="T15" fmla="*/ 89 h 567"/>
                  <a:gd name="T16" fmla="*/ 199 w 863"/>
                  <a:gd name="T17" fmla="*/ 72 h 567"/>
                  <a:gd name="T18" fmla="*/ 215 w 863"/>
                  <a:gd name="T19" fmla="*/ 52 h 567"/>
                  <a:gd name="T20" fmla="*/ 228 w 863"/>
                  <a:gd name="T21" fmla="*/ 35 h 567"/>
                  <a:gd name="T22" fmla="*/ 236 w 863"/>
                  <a:gd name="T23" fmla="*/ 15 h 567"/>
                  <a:gd name="T24" fmla="*/ 241 w 863"/>
                  <a:gd name="T25" fmla="*/ 0 h 567"/>
                  <a:gd name="T26" fmla="*/ 246 w 863"/>
                  <a:gd name="T27" fmla="*/ 12 h 567"/>
                  <a:gd name="T28" fmla="*/ 254 w 863"/>
                  <a:gd name="T29" fmla="*/ 32 h 567"/>
                  <a:gd name="T30" fmla="*/ 267 w 863"/>
                  <a:gd name="T31" fmla="*/ 54 h 567"/>
                  <a:gd name="T32" fmla="*/ 282 w 863"/>
                  <a:gd name="T33" fmla="*/ 74 h 567"/>
                  <a:gd name="T34" fmla="*/ 298 w 863"/>
                  <a:gd name="T35" fmla="*/ 92 h 567"/>
                  <a:gd name="T36" fmla="*/ 319 w 863"/>
                  <a:gd name="T37" fmla="*/ 102 h 567"/>
                  <a:gd name="T38" fmla="*/ 340 w 863"/>
                  <a:gd name="T39" fmla="*/ 102 h 567"/>
                  <a:gd name="T40" fmla="*/ 350 w 863"/>
                  <a:gd name="T41" fmla="*/ 92 h 567"/>
                  <a:gd name="T42" fmla="*/ 368 w 863"/>
                  <a:gd name="T43" fmla="*/ 77 h 567"/>
                  <a:gd name="T44" fmla="*/ 391 w 863"/>
                  <a:gd name="T45" fmla="*/ 69 h 567"/>
                  <a:gd name="T46" fmla="*/ 410 w 863"/>
                  <a:gd name="T47" fmla="*/ 67 h 567"/>
                  <a:gd name="T48" fmla="*/ 433 w 863"/>
                  <a:gd name="T49" fmla="*/ 77 h 567"/>
                  <a:gd name="T50" fmla="*/ 446 w 863"/>
                  <a:gd name="T51" fmla="*/ 94 h 567"/>
                  <a:gd name="T52" fmla="*/ 454 w 863"/>
                  <a:gd name="T53" fmla="*/ 92 h 567"/>
                  <a:gd name="T54" fmla="*/ 472 w 863"/>
                  <a:gd name="T55" fmla="*/ 74 h 567"/>
                  <a:gd name="T56" fmla="*/ 498 w 863"/>
                  <a:gd name="T57" fmla="*/ 62 h 567"/>
                  <a:gd name="T58" fmla="*/ 516 w 863"/>
                  <a:gd name="T59" fmla="*/ 54 h 567"/>
                  <a:gd name="T60" fmla="*/ 534 w 863"/>
                  <a:gd name="T61" fmla="*/ 54 h 567"/>
                  <a:gd name="T62" fmla="*/ 562 w 863"/>
                  <a:gd name="T63" fmla="*/ 67 h 567"/>
                  <a:gd name="T64" fmla="*/ 575 w 863"/>
                  <a:gd name="T65" fmla="*/ 89 h 567"/>
                  <a:gd name="T66" fmla="*/ 581 w 863"/>
                  <a:gd name="T67" fmla="*/ 109 h 567"/>
                  <a:gd name="T68" fmla="*/ 586 w 863"/>
                  <a:gd name="T69" fmla="*/ 129 h 567"/>
                  <a:gd name="T70" fmla="*/ 607 w 863"/>
                  <a:gd name="T71" fmla="*/ 106 h 567"/>
                  <a:gd name="T72" fmla="*/ 622 w 863"/>
                  <a:gd name="T73" fmla="*/ 97 h 567"/>
                  <a:gd name="T74" fmla="*/ 640 w 863"/>
                  <a:gd name="T75" fmla="*/ 109 h 567"/>
                  <a:gd name="T76" fmla="*/ 648 w 863"/>
                  <a:gd name="T77" fmla="*/ 136 h 567"/>
                  <a:gd name="T78" fmla="*/ 658 w 863"/>
                  <a:gd name="T79" fmla="*/ 163 h 567"/>
                  <a:gd name="T80" fmla="*/ 674 w 863"/>
                  <a:gd name="T81" fmla="*/ 173 h 567"/>
                  <a:gd name="T82" fmla="*/ 692 w 863"/>
                  <a:gd name="T83" fmla="*/ 176 h 567"/>
                  <a:gd name="T84" fmla="*/ 713 w 863"/>
                  <a:gd name="T85" fmla="*/ 173 h 567"/>
                  <a:gd name="T86" fmla="*/ 734 w 863"/>
                  <a:gd name="T87" fmla="*/ 171 h 567"/>
                  <a:gd name="T88" fmla="*/ 752 w 863"/>
                  <a:gd name="T89" fmla="*/ 166 h 567"/>
                  <a:gd name="T90" fmla="*/ 713 w 863"/>
                  <a:gd name="T91" fmla="*/ 310 h 567"/>
                  <a:gd name="T92" fmla="*/ 731 w 863"/>
                  <a:gd name="T93" fmla="*/ 287 h 567"/>
                  <a:gd name="T94" fmla="*/ 754 w 863"/>
                  <a:gd name="T95" fmla="*/ 272 h 567"/>
                  <a:gd name="T96" fmla="*/ 778 w 863"/>
                  <a:gd name="T97" fmla="*/ 265 h 567"/>
                  <a:gd name="T98" fmla="*/ 798 w 863"/>
                  <a:gd name="T99" fmla="*/ 265 h 567"/>
                  <a:gd name="T100" fmla="*/ 827 w 863"/>
                  <a:gd name="T101" fmla="*/ 280 h 567"/>
                  <a:gd name="T102" fmla="*/ 832 w 863"/>
                  <a:gd name="T103" fmla="*/ 317 h 567"/>
                  <a:gd name="T104" fmla="*/ 819 w 863"/>
                  <a:gd name="T105" fmla="*/ 535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3" h="567">
                    <a:moveTo>
                      <a:pt x="0" y="141"/>
                    </a:moveTo>
                    <a:lnTo>
                      <a:pt x="0" y="141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13" y="139"/>
                    </a:lnTo>
                    <a:lnTo>
                      <a:pt x="18" y="139"/>
                    </a:lnTo>
                    <a:lnTo>
                      <a:pt x="21" y="139"/>
                    </a:lnTo>
                    <a:lnTo>
                      <a:pt x="28" y="136"/>
                    </a:lnTo>
                    <a:lnTo>
                      <a:pt x="31" y="136"/>
                    </a:lnTo>
                    <a:lnTo>
                      <a:pt x="36" y="136"/>
                    </a:lnTo>
                    <a:lnTo>
                      <a:pt x="44" y="136"/>
                    </a:lnTo>
                    <a:lnTo>
                      <a:pt x="49" y="134"/>
                    </a:lnTo>
                    <a:lnTo>
                      <a:pt x="57" y="134"/>
                    </a:lnTo>
                    <a:lnTo>
                      <a:pt x="57" y="131"/>
                    </a:lnTo>
                    <a:lnTo>
                      <a:pt x="62" y="131"/>
                    </a:lnTo>
                    <a:lnTo>
                      <a:pt x="65" y="131"/>
                    </a:lnTo>
                    <a:lnTo>
                      <a:pt x="70" y="131"/>
                    </a:lnTo>
                    <a:lnTo>
                      <a:pt x="75" y="129"/>
                    </a:lnTo>
                    <a:lnTo>
                      <a:pt x="83" y="129"/>
                    </a:lnTo>
                    <a:lnTo>
                      <a:pt x="85" y="126"/>
                    </a:lnTo>
                    <a:lnTo>
                      <a:pt x="88" y="126"/>
                    </a:lnTo>
                    <a:lnTo>
                      <a:pt x="91" y="124"/>
                    </a:lnTo>
                    <a:lnTo>
                      <a:pt x="96" y="124"/>
                    </a:lnTo>
                    <a:lnTo>
                      <a:pt x="98" y="124"/>
                    </a:lnTo>
                    <a:lnTo>
                      <a:pt x="104" y="121"/>
                    </a:lnTo>
                    <a:lnTo>
                      <a:pt x="106" y="121"/>
                    </a:lnTo>
                    <a:lnTo>
                      <a:pt x="111" y="121"/>
                    </a:lnTo>
                    <a:lnTo>
                      <a:pt x="114" y="119"/>
                    </a:lnTo>
                    <a:lnTo>
                      <a:pt x="117" y="119"/>
                    </a:lnTo>
                    <a:lnTo>
                      <a:pt x="119" y="116"/>
                    </a:lnTo>
                    <a:lnTo>
                      <a:pt x="124" y="116"/>
                    </a:lnTo>
                    <a:lnTo>
                      <a:pt x="129" y="114"/>
                    </a:lnTo>
                    <a:lnTo>
                      <a:pt x="137" y="111"/>
                    </a:lnTo>
                    <a:lnTo>
                      <a:pt x="142" y="109"/>
                    </a:lnTo>
                    <a:lnTo>
                      <a:pt x="150" y="106"/>
                    </a:lnTo>
                    <a:lnTo>
                      <a:pt x="155" y="104"/>
                    </a:lnTo>
                    <a:lnTo>
                      <a:pt x="163" y="102"/>
                    </a:lnTo>
                    <a:lnTo>
                      <a:pt x="168" y="97"/>
                    </a:lnTo>
                    <a:lnTo>
                      <a:pt x="174" y="94"/>
                    </a:lnTo>
                    <a:lnTo>
                      <a:pt x="179" y="89"/>
                    </a:lnTo>
                    <a:lnTo>
                      <a:pt x="184" y="87"/>
                    </a:lnTo>
                    <a:lnTo>
                      <a:pt x="187" y="82"/>
                    </a:lnTo>
                    <a:lnTo>
                      <a:pt x="192" y="79"/>
                    </a:lnTo>
                    <a:lnTo>
                      <a:pt x="197" y="74"/>
                    </a:lnTo>
                    <a:lnTo>
                      <a:pt x="199" y="72"/>
                    </a:lnTo>
                    <a:lnTo>
                      <a:pt x="205" y="67"/>
                    </a:lnTo>
                    <a:lnTo>
                      <a:pt x="207" y="62"/>
                    </a:lnTo>
                    <a:lnTo>
                      <a:pt x="210" y="59"/>
                    </a:lnTo>
                    <a:lnTo>
                      <a:pt x="212" y="54"/>
                    </a:lnTo>
                    <a:lnTo>
                      <a:pt x="215" y="52"/>
                    </a:lnTo>
                    <a:lnTo>
                      <a:pt x="218" y="47"/>
                    </a:lnTo>
                    <a:lnTo>
                      <a:pt x="220" y="42"/>
                    </a:lnTo>
                    <a:lnTo>
                      <a:pt x="223" y="40"/>
                    </a:lnTo>
                    <a:lnTo>
                      <a:pt x="225" y="35"/>
                    </a:lnTo>
                    <a:lnTo>
                      <a:pt x="228" y="35"/>
                    </a:lnTo>
                    <a:lnTo>
                      <a:pt x="228" y="30"/>
                    </a:lnTo>
                    <a:lnTo>
                      <a:pt x="231" y="27"/>
                    </a:lnTo>
                    <a:lnTo>
                      <a:pt x="233" y="22"/>
                    </a:lnTo>
                    <a:lnTo>
                      <a:pt x="233" y="20"/>
                    </a:lnTo>
                    <a:lnTo>
                      <a:pt x="236" y="15"/>
                    </a:lnTo>
                    <a:lnTo>
                      <a:pt x="238" y="10"/>
                    </a:lnTo>
                    <a:lnTo>
                      <a:pt x="238" y="7"/>
                    </a:lnTo>
                    <a:lnTo>
                      <a:pt x="241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5"/>
                    </a:lnTo>
                    <a:lnTo>
                      <a:pt x="241" y="7"/>
                    </a:lnTo>
                    <a:lnTo>
                      <a:pt x="244" y="10"/>
                    </a:lnTo>
                    <a:lnTo>
                      <a:pt x="246" y="12"/>
                    </a:lnTo>
                    <a:lnTo>
                      <a:pt x="246" y="15"/>
                    </a:lnTo>
                    <a:lnTo>
                      <a:pt x="246" y="20"/>
                    </a:lnTo>
                    <a:lnTo>
                      <a:pt x="249" y="22"/>
                    </a:lnTo>
                    <a:lnTo>
                      <a:pt x="251" y="27"/>
                    </a:lnTo>
                    <a:lnTo>
                      <a:pt x="254" y="32"/>
                    </a:lnTo>
                    <a:lnTo>
                      <a:pt x="257" y="35"/>
                    </a:lnTo>
                    <a:lnTo>
                      <a:pt x="259" y="42"/>
                    </a:lnTo>
                    <a:lnTo>
                      <a:pt x="262" y="45"/>
                    </a:lnTo>
                    <a:lnTo>
                      <a:pt x="264" y="50"/>
                    </a:lnTo>
                    <a:lnTo>
                      <a:pt x="267" y="54"/>
                    </a:lnTo>
                    <a:lnTo>
                      <a:pt x="269" y="59"/>
                    </a:lnTo>
                    <a:lnTo>
                      <a:pt x="272" y="62"/>
                    </a:lnTo>
                    <a:lnTo>
                      <a:pt x="275" y="67"/>
                    </a:lnTo>
                    <a:lnTo>
                      <a:pt x="280" y="72"/>
                    </a:lnTo>
                    <a:lnTo>
                      <a:pt x="282" y="74"/>
                    </a:lnTo>
                    <a:lnTo>
                      <a:pt x="285" y="82"/>
                    </a:lnTo>
                    <a:lnTo>
                      <a:pt x="290" y="84"/>
                    </a:lnTo>
                    <a:lnTo>
                      <a:pt x="293" y="89"/>
                    </a:lnTo>
                    <a:lnTo>
                      <a:pt x="295" y="89"/>
                    </a:lnTo>
                    <a:lnTo>
                      <a:pt x="298" y="92"/>
                    </a:lnTo>
                    <a:lnTo>
                      <a:pt x="303" y="94"/>
                    </a:lnTo>
                    <a:lnTo>
                      <a:pt x="306" y="97"/>
                    </a:lnTo>
                    <a:lnTo>
                      <a:pt x="311" y="99"/>
                    </a:lnTo>
                    <a:lnTo>
                      <a:pt x="314" y="99"/>
                    </a:lnTo>
                    <a:lnTo>
                      <a:pt x="319" y="102"/>
                    </a:lnTo>
                    <a:lnTo>
                      <a:pt x="324" y="102"/>
                    </a:lnTo>
                    <a:lnTo>
                      <a:pt x="327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40" y="102"/>
                    </a:lnTo>
                    <a:lnTo>
                      <a:pt x="345" y="102"/>
                    </a:lnTo>
                    <a:lnTo>
                      <a:pt x="345" y="99"/>
                    </a:lnTo>
                    <a:lnTo>
                      <a:pt x="345" y="97"/>
                    </a:lnTo>
                    <a:lnTo>
                      <a:pt x="347" y="94"/>
                    </a:lnTo>
                    <a:lnTo>
                      <a:pt x="350" y="92"/>
                    </a:lnTo>
                    <a:lnTo>
                      <a:pt x="352" y="87"/>
                    </a:lnTo>
                    <a:lnTo>
                      <a:pt x="358" y="84"/>
                    </a:lnTo>
                    <a:lnTo>
                      <a:pt x="360" y="82"/>
                    </a:lnTo>
                    <a:lnTo>
                      <a:pt x="365" y="79"/>
                    </a:lnTo>
                    <a:lnTo>
                      <a:pt x="368" y="77"/>
                    </a:lnTo>
                    <a:lnTo>
                      <a:pt x="373" y="74"/>
                    </a:lnTo>
                    <a:lnTo>
                      <a:pt x="381" y="72"/>
                    </a:lnTo>
                    <a:lnTo>
                      <a:pt x="384" y="69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7" y="69"/>
                    </a:lnTo>
                    <a:lnTo>
                      <a:pt x="399" y="67"/>
                    </a:lnTo>
                    <a:lnTo>
                      <a:pt x="402" y="67"/>
                    </a:lnTo>
                    <a:lnTo>
                      <a:pt x="404" y="67"/>
                    </a:lnTo>
                    <a:lnTo>
                      <a:pt x="410" y="67"/>
                    </a:lnTo>
                    <a:lnTo>
                      <a:pt x="415" y="67"/>
                    </a:lnTo>
                    <a:lnTo>
                      <a:pt x="422" y="69"/>
                    </a:lnTo>
                    <a:lnTo>
                      <a:pt x="425" y="72"/>
                    </a:lnTo>
                    <a:lnTo>
                      <a:pt x="430" y="74"/>
                    </a:lnTo>
                    <a:lnTo>
                      <a:pt x="433" y="77"/>
                    </a:lnTo>
                    <a:lnTo>
                      <a:pt x="438" y="82"/>
                    </a:lnTo>
                    <a:lnTo>
                      <a:pt x="441" y="84"/>
                    </a:lnTo>
                    <a:lnTo>
                      <a:pt x="443" y="87"/>
                    </a:lnTo>
                    <a:lnTo>
                      <a:pt x="446" y="89"/>
                    </a:lnTo>
                    <a:lnTo>
                      <a:pt x="446" y="94"/>
                    </a:lnTo>
                    <a:lnTo>
                      <a:pt x="448" y="97"/>
                    </a:lnTo>
                    <a:lnTo>
                      <a:pt x="451" y="99"/>
                    </a:lnTo>
                    <a:lnTo>
                      <a:pt x="451" y="97"/>
                    </a:lnTo>
                    <a:lnTo>
                      <a:pt x="451" y="94"/>
                    </a:lnTo>
                    <a:lnTo>
                      <a:pt x="454" y="92"/>
                    </a:lnTo>
                    <a:lnTo>
                      <a:pt x="459" y="89"/>
                    </a:lnTo>
                    <a:lnTo>
                      <a:pt x="459" y="84"/>
                    </a:lnTo>
                    <a:lnTo>
                      <a:pt x="464" y="82"/>
                    </a:lnTo>
                    <a:lnTo>
                      <a:pt x="467" y="79"/>
                    </a:lnTo>
                    <a:lnTo>
                      <a:pt x="472" y="74"/>
                    </a:lnTo>
                    <a:lnTo>
                      <a:pt x="477" y="72"/>
                    </a:lnTo>
                    <a:lnTo>
                      <a:pt x="482" y="67"/>
                    </a:lnTo>
                    <a:lnTo>
                      <a:pt x="487" y="64"/>
                    </a:lnTo>
                    <a:lnTo>
                      <a:pt x="495" y="62"/>
                    </a:lnTo>
                    <a:lnTo>
                      <a:pt x="498" y="62"/>
                    </a:lnTo>
                    <a:lnTo>
                      <a:pt x="503" y="59"/>
                    </a:lnTo>
                    <a:lnTo>
                      <a:pt x="505" y="59"/>
                    </a:lnTo>
                    <a:lnTo>
                      <a:pt x="508" y="57"/>
                    </a:lnTo>
                    <a:lnTo>
                      <a:pt x="513" y="57"/>
                    </a:lnTo>
                    <a:lnTo>
                      <a:pt x="516" y="54"/>
                    </a:lnTo>
                    <a:lnTo>
                      <a:pt x="521" y="54"/>
                    </a:lnTo>
                    <a:lnTo>
                      <a:pt x="524" y="54"/>
                    </a:lnTo>
                    <a:lnTo>
                      <a:pt x="526" y="54"/>
                    </a:lnTo>
                    <a:lnTo>
                      <a:pt x="529" y="54"/>
                    </a:lnTo>
                    <a:lnTo>
                      <a:pt x="534" y="54"/>
                    </a:lnTo>
                    <a:lnTo>
                      <a:pt x="537" y="57"/>
                    </a:lnTo>
                    <a:lnTo>
                      <a:pt x="544" y="57"/>
                    </a:lnTo>
                    <a:lnTo>
                      <a:pt x="552" y="62"/>
                    </a:lnTo>
                    <a:lnTo>
                      <a:pt x="557" y="64"/>
                    </a:lnTo>
                    <a:lnTo>
                      <a:pt x="562" y="67"/>
                    </a:lnTo>
                    <a:lnTo>
                      <a:pt x="565" y="74"/>
                    </a:lnTo>
                    <a:lnTo>
                      <a:pt x="570" y="79"/>
                    </a:lnTo>
                    <a:lnTo>
                      <a:pt x="573" y="82"/>
                    </a:lnTo>
                    <a:lnTo>
                      <a:pt x="573" y="84"/>
                    </a:lnTo>
                    <a:lnTo>
                      <a:pt x="575" y="89"/>
                    </a:lnTo>
                    <a:lnTo>
                      <a:pt x="578" y="92"/>
                    </a:lnTo>
                    <a:lnTo>
                      <a:pt x="581" y="97"/>
                    </a:lnTo>
                    <a:lnTo>
                      <a:pt x="581" y="102"/>
                    </a:lnTo>
                    <a:lnTo>
                      <a:pt x="581" y="104"/>
                    </a:lnTo>
                    <a:lnTo>
                      <a:pt x="581" y="109"/>
                    </a:lnTo>
                    <a:lnTo>
                      <a:pt x="583" y="116"/>
                    </a:lnTo>
                    <a:lnTo>
                      <a:pt x="583" y="119"/>
                    </a:lnTo>
                    <a:lnTo>
                      <a:pt x="583" y="124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86" y="124"/>
                    </a:lnTo>
                    <a:lnTo>
                      <a:pt x="594" y="119"/>
                    </a:lnTo>
                    <a:lnTo>
                      <a:pt x="599" y="114"/>
                    </a:lnTo>
                    <a:lnTo>
                      <a:pt x="601" y="109"/>
                    </a:lnTo>
                    <a:lnTo>
                      <a:pt x="607" y="106"/>
                    </a:lnTo>
                    <a:lnTo>
                      <a:pt x="609" y="104"/>
                    </a:lnTo>
                    <a:lnTo>
                      <a:pt x="614" y="102"/>
                    </a:lnTo>
                    <a:lnTo>
                      <a:pt x="614" y="99"/>
                    </a:lnTo>
                    <a:lnTo>
                      <a:pt x="620" y="97"/>
                    </a:lnTo>
                    <a:lnTo>
                      <a:pt x="622" y="97"/>
                    </a:lnTo>
                    <a:lnTo>
                      <a:pt x="627" y="97"/>
                    </a:lnTo>
                    <a:lnTo>
                      <a:pt x="632" y="97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40" y="109"/>
                    </a:lnTo>
                    <a:lnTo>
                      <a:pt x="643" y="114"/>
                    </a:lnTo>
                    <a:lnTo>
                      <a:pt x="643" y="119"/>
                    </a:lnTo>
                    <a:lnTo>
                      <a:pt x="645" y="124"/>
                    </a:lnTo>
                    <a:lnTo>
                      <a:pt x="648" y="129"/>
                    </a:lnTo>
                    <a:lnTo>
                      <a:pt x="648" y="136"/>
                    </a:lnTo>
                    <a:lnTo>
                      <a:pt x="651" y="141"/>
                    </a:lnTo>
                    <a:lnTo>
                      <a:pt x="651" y="146"/>
                    </a:lnTo>
                    <a:lnTo>
                      <a:pt x="653" y="151"/>
                    </a:lnTo>
                    <a:lnTo>
                      <a:pt x="656" y="156"/>
                    </a:lnTo>
                    <a:lnTo>
                      <a:pt x="658" y="163"/>
                    </a:lnTo>
                    <a:lnTo>
                      <a:pt x="661" y="166"/>
                    </a:lnTo>
                    <a:lnTo>
                      <a:pt x="666" y="171"/>
                    </a:lnTo>
                    <a:lnTo>
                      <a:pt x="669" y="171"/>
                    </a:lnTo>
                    <a:lnTo>
                      <a:pt x="671" y="173"/>
                    </a:lnTo>
                    <a:lnTo>
                      <a:pt x="674" y="173"/>
                    </a:lnTo>
                    <a:lnTo>
                      <a:pt x="679" y="176"/>
                    </a:lnTo>
                    <a:lnTo>
                      <a:pt x="682" y="176"/>
                    </a:lnTo>
                    <a:lnTo>
                      <a:pt x="684" y="176"/>
                    </a:lnTo>
                    <a:lnTo>
                      <a:pt x="690" y="176"/>
                    </a:lnTo>
                    <a:lnTo>
                      <a:pt x="692" y="176"/>
                    </a:lnTo>
                    <a:lnTo>
                      <a:pt x="697" y="176"/>
                    </a:lnTo>
                    <a:lnTo>
                      <a:pt x="700" y="176"/>
                    </a:lnTo>
                    <a:lnTo>
                      <a:pt x="708" y="176"/>
                    </a:lnTo>
                    <a:lnTo>
                      <a:pt x="710" y="176"/>
                    </a:lnTo>
                    <a:lnTo>
                      <a:pt x="713" y="173"/>
                    </a:lnTo>
                    <a:lnTo>
                      <a:pt x="718" y="173"/>
                    </a:lnTo>
                    <a:lnTo>
                      <a:pt x="721" y="173"/>
                    </a:lnTo>
                    <a:lnTo>
                      <a:pt x="726" y="171"/>
                    </a:lnTo>
                    <a:lnTo>
                      <a:pt x="728" y="171"/>
                    </a:lnTo>
                    <a:lnTo>
                      <a:pt x="734" y="171"/>
                    </a:lnTo>
                    <a:lnTo>
                      <a:pt x="736" y="171"/>
                    </a:lnTo>
                    <a:lnTo>
                      <a:pt x="741" y="171"/>
                    </a:lnTo>
                    <a:lnTo>
                      <a:pt x="744" y="168"/>
                    </a:lnTo>
                    <a:lnTo>
                      <a:pt x="749" y="168"/>
                    </a:lnTo>
                    <a:lnTo>
                      <a:pt x="752" y="166"/>
                    </a:lnTo>
                    <a:lnTo>
                      <a:pt x="752" y="166"/>
                    </a:lnTo>
                    <a:lnTo>
                      <a:pt x="728" y="218"/>
                    </a:lnTo>
                    <a:lnTo>
                      <a:pt x="695" y="233"/>
                    </a:lnTo>
                    <a:lnTo>
                      <a:pt x="713" y="310"/>
                    </a:lnTo>
                    <a:lnTo>
                      <a:pt x="713" y="310"/>
                    </a:lnTo>
                    <a:lnTo>
                      <a:pt x="713" y="305"/>
                    </a:lnTo>
                    <a:lnTo>
                      <a:pt x="718" y="300"/>
                    </a:lnTo>
                    <a:lnTo>
                      <a:pt x="723" y="295"/>
                    </a:lnTo>
                    <a:lnTo>
                      <a:pt x="728" y="292"/>
                    </a:lnTo>
                    <a:lnTo>
                      <a:pt x="731" y="287"/>
                    </a:lnTo>
                    <a:lnTo>
                      <a:pt x="736" y="285"/>
                    </a:lnTo>
                    <a:lnTo>
                      <a:pt x="741" y="282"/>
                    </a:lnTo>
                    <a:lnTo>
                      <a:pt x="744" y="280"/>
                    </a:lnTo>
                    <a:lnTo>
                      <a:pt x="752" y="275"/>
                    </a:lnTo>
                    <a:lnTo>
                      <a:pt x="754" y="272"/>
                    </a:lnTo>
                    <a:lnTo>
                      <a:pt x="757" y="272"/>
                    </a:lnTo>
                    <a:lnTo>
                      <a:pt x="762" y="270"/>
                    </a:lnTo>
                    <a:lnTo>
                      <a:pt x="765" y="267"/>
                    </a:lnTo>
                    <a:lnTo>
                      <a:pt x="770" y="265"/>
                    </a:lnTo>
                    <a:lnTo>
                      <a:pt x="778" y="265"/>
                    </a:lnTo>
                    <a:lnTo>
                      <a:pt x="783" y="263"/>
                    </a:lnTo>
                    <a:lnTo>
                      <a:pt x="785" y="263"/>
                    </a:lnTo>
                    <a:lnTo>
                      <a:pt x="788" y="265"/>
                    </a:lnTo>
                    <a:lnTo>
                      <a:pt x="791" y="265"/>
                    </a:lnTo>
                    <a:lnTo>
                      <a:pt x="798" y="265"/>
                    </a:lnTo>
                    <a:lnTo>
                      <a:pt x="806" y="267"/>
                    </a:lnTo>
                    <a:lnTo>
                      <a:pt x="811" y="270"/>
                    </a:lnTo>
                    <a:lnTo>
                      <a:pt x="817" y="272"/>
                    </a:lnTo>
                    <a:lnTo>
                      <a:pt x="822" y="275"/>
                    </a:lnTo>
                    <a:lnTo>
                      <a:pt x="827" y="280"/>
                    </a:lnTo>
                    <a:lnTo>
                      <a:pt x="830" y="282"/>
                    </a:lnTo>
                    <a:lnTo>
                      <a:pt x="835" y="285"/>
                    </a:lnTo>
                    <a:lnTo>
                      <a:pt x="840" y="290"/>
                    </a:lnTo>
                    <a:lnTo>
                      <a:pt x="843" y="292"/>
                    </a:lnTo>
                    <a:lnTo>
                      <a:pt x="832" y="317"/>
                    </a:lnTo>
                    <a:lnTo>
                      <a:pt x="863" y="359"/>
                    </a:lnTo>
                    <a:lnTo>
                      <a:pt x="858" y="411"/>
                    </a:lnTo>
                    <a:lnTo>
                      <a:pt x="832" y="451"/>
                    </a:lnTo>
                    <a:lnTo>
                      <a:pt x="835" y="503"/>
                    </a:lnTo>
                    <a:lnTo>
                      <a:pt x="819" y="535"/>
                    </a:lnTo>
                    <a:lnTo>
                      <a:pt x="687" y="567"/>
                    </a:lnTo>
                    <a:lnTo>
                      <a:pt x="0" y="141"/>
                    </a:lnTo>
                    <a:lnTo>
                      <a:pt x="0" y="1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972F"/>
                  </a:gs>
                  <a:gs pos="100000">
                    <a:srgbClr val="FFCC99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239"/>
              <p:cNvSpPr>
                <a:spLocks/>
              </p:cNvSpPr>
              <p:nvPr/>
            </p:nvSpPr>
            <p:spPr bwMode="auto">
              <a:xfrm>
                <a:off x="814" y="1664"/>
                <a:ext cx="573" cy="545"/>
              </a:xfrm>
              <a:custGeom>
                <a:avLst/>
                <a:gdLst>
                  <a:gd name="T0" fmla="*/ 39 w 573"/>
                  <a:gd name="T1" fmla="*/ 372 h 545"/>
                  <a:gd name="T2" fmla="*/ 39 w 573"/>
                  <a:gd name="T3" fmla="*/ 389 h 545"/>
                  <a:gd name="T4" fmla="*/ 44 w 573"/>
                  <a:gd name="T5" fmla="*/ 404 h 545"/>
                  <a:gd name="T6" fmla="*/ 57 w 573"/>
                  <a:gd name="T7" fmla="*/ 416 h 545"/>
                  <a:gd name="T8" fmla="*/ 73 w 573"/>
                  <a:gd name="T9" fmla="*/ 429 h 545"/>
                  <a:gd name="T10" fmla="*/ 96 w 573"/>
                  <a:gd name="T11" fmla="*/ 434 h 545"/>
                  <a:gd name="T12" fmla="*/ 109 w 573"/>
                  <a:gd name="T13" fmla="*/ 436 h 545"/>
                  <a:gd name="T14" fmla="*/ 125 w 573"/>
                  <a:gd name="T15" fmla="*/ 434 h 545"/>
                  <a:gd name="T16" fmla="*/ 140 w 573"/>
                  <a:gd name="T17" fmla="*/ 431 h 545"/>
                  <a:gd name="T18" fmla="*/ 156 w 573"/>
                  <a:gd name="T19" fmla="*/ 429 h 545"/>
                  <a:gd name="T20" fmla="*/ 171 w 573"/>
                  <a:gd name="T21" fmla="*/ 426 h 545"/>
                  <a:gd name="T22" fmla="*/ 184 w 573"/>
                  <a:gd name="T23" fmla="*/ 424 h 545"/>
                  <a:gd name="T24" fmla="*/ 208 w 573"/>
                  <a:gd name="T25" fmla="*/ 416 h 545"/>
                  <a:gd name="T26" fmla="*/ 229 w 573"/>
                  <a:gd name="T27" fmla="*/ 409 h 545"/>
                  <a:gd name="T28" fmla="*/ 244 w 573"/>
                  <a:gd name="T29" fmla="*/ 406 h 545"/>
                  <a:gd name="T30" fmla="*/ 229 w 573"/>
                  <a:gd name="T31" fmla="*/ 404 h 545"/>
                  <a:gd name="T32" fmla="*/ 213 w 573"/>
                  <a:gd name="T33" fmla="*/ 397 h 545"/>
                  <a:gd name="T34" fmla="*/ 203 w 573"/>
                  <a:gd name="T35" fmla="*/ 377 h 545"/>
                  <a:gd name="T36" fmla="*/ 197 w 573"/>
                  <a:gd name="T37" fmla="*/ 362 h 545"/>
                  <a:gd name="T38" fmla="*/ 197 w 573"/>
                  <a:gd name="T39" fmla="*/ 347 h 545"/>
                  <a:gd name="T40" fmla="*/ 208 w 573"/>
                  <a:gd name="T41" fmla="*/ 332 h 545"/>
                  <a:gd name="T42" fmla="*/ 218 w 573"/>
                  <a:gd name="T43" fmla="*/ 320 h 545"/>
                  <a:gd name="T44" fmla="*/ 231 w 573"/>
                  <a:gd name="T45" fmla="*/ 307 h 545"/>
                  <a:gd name="T46" fmla="*/ 244 w 573"/>
                  <a:gd name="T47" fmla="*/ 300 h 545"/>
                  <a:gd name="T48" fmla="*/ 267 w 573"/>
                  <a:gd name="T49" fmla="*/ 288 h 545"/>
                  <a:gd name="T50" fmla="*/ 267 w 573"/>
                  <a:gd name="T51" fmla="*/ 288 h 545"/>
                  <a:gd name="T52" fmla="*/ 244 w 573"/>
                  <a:gd name="T53" fmla="*/ 278 h 545"/>
                  <a:gd name="T54" fmla="*/ 223 w 573"/>
                  <a:gd name="T55" fmla="*/ 260 h 545"/>
                  <a:gd name="T56" fmla="*/ 210 w 573"/>
                  <a:gd name="T57" fmla="*/ 240 h 545"/>
                  <a:gd name="T58" fmla="*/ 213 w 573"/>
                  <a:gd name="T59" fmla="*/ 226 h 545"/>
                  <a:gd name="T60" fmla="*/ 223 w 573"/>
                  <a:gd name="T61" fmla="*/ 206 h 545"/>
                  <a:gd name="T62" fmla="*/ 234 w 573"/>
                  <a:gd name="T63" fmla="*/ 191 h 545"/>
                  <a:gd name="T64" fmla="*/ 252 w 573"/>
                  <a:gd name="T65" fmla="*/ 179 h 545"/>
                  <a:gd name="T66" fmla="*/ 270 w 573"/>
                  <a:gd name="T67" fmla="*/ 169 h 545"/>
                  <a:gd name="T68" fmla="*/ 286 w 573"/>
                  <a:gd name="T69" fmla="*/ 164 h 545"/>
                  <a:gd name="T70" fmla="*/ 304 w 573"/>
                  <a:gd name="T71" fmla="*/ 159 h 545"/>
                  <a:gd name="T72" fmla="*/ 322 w 573"/>
                  <a:gd name="T73" fmla="*/ 159 h 545"/>
                  <a:gd name="T74" fmla="*/ 335 w 573"/>
                  <a:gd name="T75" fmla="*/ 159 h 545"/>
                  <a:gd name="T76" fmla="*/ 350 w 573"/>
                  <a:gd name="T77" fmla="*/ 159 h 545"/>
                  <a:gd name="T78" fmla="*/ 371 w 573"/>
                  <a:gd name="T79" fmla="*/ 171 h 545"/>
                  <a:gd name="T80" fmla="*/ 384 w 573"/>
                  <a:gd name="T81" fmla="*/ 191 h 545"/>
                  <a:gd name="T82" fmla="*/ 392 w 573"/>
                  <a:gd name="T83" fmla="*/ 203 h 545"/>
                  <a:gd name="T84" fmla="*/ 400 w 573"/>
                  <a:gd name="T85" fmla="*/ 198 h 545"/>
                  <a:gd name="T86" fmla="*/ 410 w 573"/>
                  <a:gd name="T87" fmla="*/ 186 h 545"/>
                  <a:gd name="T88" fmla="*/ 413 w 573"/>
                  <a:gd name="T89" fmla="*/ 171 h 545"/>
                  <a:gd name="T90" fmla="*/ 415 w 573"/>
                  <a:gd name="T91" fmla="*/ 156 h 545"/>
                  <a:gd name="T92" fmla="*/ 415 w 573"/>
                  <a:gd name="T93" fmla="*/ 139 h 545"/>
                  <a:gd name="T94" fmla="*/ 413 w 573"/>
                  <a:gd name="T95" fmla="*/ 117 h 545"/>
                  <a:gd name="T96" fmla="*/ 400 w 573"/>
                  <a:gd name="T97" fmla="*/ 94 h 545"/>
                  <a:gd name="T98" fmla="*/ 384 w 573"/>
                  <a:gd name="T99" fmla="*/ 72 h 545"/>
                  <a:gd name="T100" fmla="*/ 361 w 573"/>
                  <a:gd name="T101" fmla="*/ 50 h 545"/>
                  <a:gd name="T102" fmla="*/ 337 w 573"/>
                  <a:gd name="T103" fmla="*/ 32 h 545"/>
                  <a:gd name="T104" fmla="*/ 314 w 573"/>
                  <a:gd name="T105" fmla="*/ 15 h 545"/>
                  <a:gd name="T106" fmla="*/ 296 w 573"/>
                  <a:gd name="T107" fmla="*/ 3 h 545"/>
                  <a:gd name="T108" fmla="*/ 369 w 573"/>
                  <a:gd name="T109" fmla="*/ 545 h 545"/>
                  <a:gd name="T110" fmla="*/ 0 w 573"/>
                  <a:gd name="T111" fmla="*/ 401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3" h="545">
                    <a:moveTo>
                      <a:pt x="39" y="354"/>
                    </a:moveTo>
                    <a:lnTo>
                      <a:pt x="39" y="359"/>
                    </a:lnTo>
                    <a:lnTo>
                      <a:pt x="39" y="364"/>
                    </a:lnTo>
                    <a:lnTo>
                      <a:pt x="39" y="372"/>
                    </a:lnTo>
                    <a:lnTo>
                      <a:pt x="37" y="377"/>
                    </a:lnTo>
                    <a:lnTo>
                      <a:pt x="39" y="382"/>
                    </a:lnTo>
                    <a:lnTo>
                      <a:pt x="39" y="387"/>
                    </a:lnTo>
                    <a:lnTo>
                      <a:pt x="39" y="389"/>
                    </a:lnTo>
                    <a:lnTo>
                      <a:pt x="39" y="394"/>
                    </a:lnTo>
                    <a:lnTo>
                      <a:pt x="42" y="397"/>
                    </a:lnTo>
                    <a:lnTo>
                      <a:pt x="42" y="401"/>
                    </a:lnTo>
                    <a:lnTo>
                      <a:pt x="44" y="404"/>
                    </a:lnTo>
                    <a:lnTo>
                      <a:pt x="47" y="409"/>
                    </a:lnTo>
                    <a:lnTo>
                      <a:pt x="50" y="411"/>
                    </a:lnTo>
                    <a:lnTo>
                      <a:pt x="52" y="414"/>
                    </a:lnTo>
                    <a:lnTo>
                      <a:pt x="57" y="416"/>
                    </a:lnTo>
                    <a:lnTo>
                      <a:pt x="60" y="421"/>
                    </a:lnTo>
                    <a:lnTo>
                      <a:pt x="65" y="424"/>
                    </a:lnTo>
                    <a:lnTo>
                      <a:pt x="68" y="426"/>
                    </a:lnTo>
                    <a:lnTo>
                      <a:pt x="73" y="429"/>
                    </a:lnTo>
                    <a:lnTo>
                      <a:pt x="81" y="429"/>
                    </a:lnTo>
                    <a:lnTo>
                      <a:pt x="86" y="431"/>
                    </a:lnTo>
                    <a:lnTo>
                      <a:pt x="88" y="434"/>
                    </a:lnTo>
                    <a:lnTo>
                      <a:pt x="96" y="434"/>
                    </a:lnTo>
                    <a:lnTo>
                      <a:pt x="101" y="434"/>
                    </a:lnTo>
                    <a:lnTo>
                      <a:pt x="101" y="434"/>
                    </a:lnTo>
                    <a:lnTo>
                      <a:pt x="107" y="434"/>
                    </a:lnTo>
                    <a:lnTo>
                      <a:pt x="109" y="436"/>
                    </a:lnTo>
                    <a:lnTo>
                      <a:pt x="114" y="434"/>
                    </a:lnTo>
                    <a:lnTo>
                      <a:pt x="117" y="434"/>
                    </a:lnTo>
                    <a:lnTo>
                      <a:pt x="122" y="434"/>
                    </a:lnTo>
                    <a:lnTo>
                      <a:pt x="125" y="434"/>
                    </a:lnTo>
                    <a:lnTo>
                      <a:pt x="130" y="434"/>
                    </a:lnTo>
                    <a:lnTo>
                      <a:pt x="133" y="434"/>
                    </a:lnTo>
                    <a:lnTo>
                      <a:pt x="138" y="431"/>
                    </a:lnTo>
                    <a:lnTo>
                      <a:pt x="140" y="431"/>
                    </a:lnTo>
                    <a:lnTo>
                      <a:pt x="146" y="431"/>
                    </a:lnTo>
                    <a:lnTo>
                      <a:pt x="148" y="429"/>
                    </a:lnTo>
                    <a:lnTo>
                      <a:pt x="151" y="429"/>
                    </a:lnTo>
                    <a:lnTo>
                      <a:pt x="156" y="429"/>
                    </a:lnTo>
                    <a:lnTo>
                      <a:pt x="158" y="429"/>
                    </a:lnTo>
                    <a:lnTo>
                      <a:pt x="164" y="429"/>
                    </a:lnTo>
                    <a:lnTo>
                      <a:pt x="166" y="426"/>
                    </a:lnTo>
                    <a:lnTo>
                      <a:pt x="171" y="426"/>
                    </a:lnTo>
                    <a:lnTo>
                      <a:pt x="174" y="426"/>
                    </a:lnTo>
                    <a:lnTo>
                      <a:pt x="177" y="424"/>
                    </a:lnTo>
                    <a:lnTo>
                      <a:pt x="179" y="424"/>
                    </a:lnTo>
                    <a:lnTo>
                      <a:pt x="184" y="424"/>
                    </a:lnTo>
                    <a:lnTo>
                      <a:pt x="190" y="421"/>
                    </a:lnTo>
                    <a:lnTo>
                      <a:pt x="197" y="419"/>
                    </a:lnTo>
                    <a:lnTo>
                      <a:pt x="203" y="416"/>
                    </a:lnTo>
                    <a:lnTo>
                      <a:pt x="208" y="416"/>
                    </a:lnTo>
                    <a:lnTo>
                      <a:pt x="216" y="416"/>
                    </a:lnTo>
                    <a:lnTo>
                      <a:pt x="221" y="414"/>
                    </a:lnTo>
                    <a:lnTo>
                      <a:pt x="226" y="411"/>
                    </a:lnTo>
                    <a:lnTo>
                      <a:pt x="229" y="409"/>
                    </a:lnTo>
                    <a:lnTo>
                      <a:pt x="234" y="409"/>
                    </a:lnTo>
                    <a:lnTo>
                      <a:pt x="236" y="409"/>
                    </a:lnTo>
                    <a:lnTo>
                      <a:pt x="241" y="406"/>
                    </a:lnTo>
                    <a:lnTo>
                      <a:pt x="244" y="406"/>
                    </a:lnTo>
                    <a:lnTo>
                      <a:pt x="241" y="406"/>
                    </a:lnTo>
                    <a:lnTo>
                      <a:pt x="236" y="406"/>
                    </a:lnTo>
                    <a:lnTo>
                      <a:pt x="231" y="404"/>
                    </a:lnTo>
                    <a:lnTo>
                      <a:pt x="229" y="404"/>
                    </a:lnTo>
                    <a:lnTo>
                      <a:pt x="226" y="401"/>
                    </a:lnTo>
                    <a:lnTo>
                      <a:pt x="223" y="401"/>
                    </a:lnTo>
                    <a:lnTo>
                      <a:pt x="218" y="399"/>
                    </a:lnTo>
                    <a:lnTo>
                      <a:pt x="213" y="397"/>
                    </a:lnTo>
                    <a:lnTo>
                      <a:pt x="208" y="392"/>
                    </a:lnTo>
                    <a:lnTo>
                      <a:pt x="208" y="389"/>
                    </a:lnTo>
                    <a:lnTo>
                      <a:pt x="203" y="382"/>
                    </a:lnTo>
                    <a:lnTo>
                      <a:pt x="203" y="377"/>
                    </a:lnTo>
                    <a:lnTo>
                      <a:pt x="200" y="374"/>
                    </a:lnTo>
                    <a:lnTo>
                      <a:pt x="197" y="369"/>
                    </a:lnTo>
                    <a:lnTo>
                      <a:pt x="197" y="367"/>
                    </a:lnTo>
                    <a:lnTo>
                      <a:pt x="197" y="362"/>
                    </a:lnTo>
                    <a:lnTo>
                      <a:pt x="195" y="357"/>
                    </a:lnTo>
                    <a:lnTo>
                      <a:pt x="197" y="354"/>
                    </a:lnTo>
                    <a:lnTo>
                      <a:pt x="197" y="349"/>
                    </a:lnTo>
                    <a:lnTo>
                      <a:pt x="197" y="347"/>
                    </a:lnTo>
                    <a:lnTo>
                      <a:pt x="200" y="342"/>
                    </a:lnTo>
                    <a:lnTo>
                      <a:pt x="203" y="337"/>
                    </a:lnTo>
                    <a:lnTo>
                      <a:pt x="203" y="335"/>
                    </a:lnTo>
                    <a:lnTo>
                      <a:pt x="208" y="332"/>
                    </a:lnTo>
                    <a:lnTo>
                      <a:pt x="208" y="327"/>
                    </a:lnTo>
                    <a:lnTo>
                      <a:pt x="210" y="325"/>
                    </a:lnTo>
                    <a:lnTo>
                      <a:pt x="216" y="322"/>
                    </a:lnTo>
                    <a:lnTo>
                      <a:pt x="218" y="320"/>
                    </a:lnTo>
                    <a:lnTo>
                      <a:pt x="221" y="315"/>
                    </a:lnTo>
                    <a:lnTo>
                      <a:pt x="223" y="315"/>
                    </a:lnTo>
                    <a:lnTo>
                      <a:pt x="229" y="310"/>
                    </a:lnTo>
                    <a:lnTo>
                      <a:pt x="231" y="307"/>
                    </a:lnTo>
                    <a:lnTo>
                      <a:pt x="236" y="305"/>
                    </a:lnTo>
                    <a:lnTo>
                      <a:pt x="239" y="302"/>
                    </a:lnTo>
                    <a:lnTo>
                      <a:pt x="241" y="300"/>
                    </a:lnTo>
                    <a:lnTo>
                      <a:pt x="244" y="300"/>
                    </a:lnTo>
                    <a:lnTo>
                      <a:pt x="252" y="295"/>
                    </a:lnTo>
                    <a:lnTo>
                      <a:pt x="257" y="292"/>
                    </a:lnTo>
                    <a:lnTo>
                      <a:pt x="265" y="290"/>
                    </a:lnTo>
                    <a:lnTo>
                      <a:pt x="267" y="288"/>
                    </a:lnTo>
                    <a:lnTo>
                      <a:pt x="270" y="288"/>
                    </a:lnTo>
                    <a:lnTo>
                      <a:pt x="273" y="288"/>
                    </a:lnTo>
                    <a:lnTo>
                      <a:pt x="270" y="288"/>
                    </a:lnTo>
                    <a:lnTo>
                      <a:pt x="267" y="288"/>
                    </a:lnTo>
                    <a:lnTo>
                      <a:pt x="262" y="285"/>
                    </a:lnTo>
                    <a:lnTo>
                      <a:pt x="257" y="283"/>
                    </a:lnTo>
                    <a:lnTo>
                      <a:pt x="252" y="280"/>
                    </a:lnTo>
                    <a:lnTo>
                      <a:pt x="244" y="278"/>
                    </a:lnTo>
                    <a:lnTo>
                      <a:pt x="239" y="273"/>
                    </a:lnTo>
                    <a:lnTo>
                      <a:pt x="234" y="270"/>
                    </a:lnTo>
                    <a:lnTo>
                      <a:pt x="226" y="268"/>
                    </a:lnTo>
                    <a:lnTo>
                      <a:pt x="223" y="260"/>
                    </a:lnTo>
                    <a:lnTo>
                      <a:pt x="216" y="255"/>
                    </a:lnTo>
                    <a:lnTo>
                      <a:pt x="213" y="248"/>
                    </a:lnTo>
                    <a:lnTo>
                      <a:pt x="210" y="245"/>
                    </a:lnTo>
                    <a:lnTo>
                      <a:pt x="210" y="240"/>
                    </a:lnTo>
                    <a:lnTo>
                      <a:pt x="210" y="238"/>
                    </a:lnTo>
                    <a:lnTo>
                      <a:pt x="210" y="233"/>
                    </a:lnTo>
                    <a:lnTo>
                      <a:pt x="210" y="228"/>
                    </a:lnTo>
                    <a:lnTo>
                      <a:pt x="213" y="226"/>
                    </a:lnTo>
                    <a:lnTo>
                      <a:pt x="213" y="218"/>
                    </a:lnTo>
                    <a:lnTo>
                      <a:pt x="216" y="216"/>
                    </a:lnTo>
                    <a:lnTo>
                      <a:pt x="218" y="211"/>
                    </a:lnTo>
                    <a:lnTo>
                      <a:pt x="223" y="206"/>
                    </a:lnTo>
                    <a:lnTo>
                      <a:pt x="223" y="201"/>
                    </a:lnTo>
                    <a:lnTo>
                      <a:pt x="229" y="198"/>
                    </a:lnTo>
                    <a:lnTo>
                      <a:pt x="231" y="191"/>
                    </a:lnTo>
                    <a:lnTo>
                      <a:pt x="234" y="191"/>
                    </a:lnTo>
                    <a:lnTo>
                      <a:pt x="236" y="186"/>
                    </a:lnTo>
                    <a:lnTo>
                      <a:pt x="244" y="183"/>
                    </a:lnTo>
                    <a:lnTo>
                      <a:pt x="247" y="179"/>
                    </a:lnTo>
                    <a:lnTo>
                      <a:pt x="252" y="179"/>
                    </a:lnTo>
                    <a:lnTo>
                      <a:pt x="254" y="174"/>
                    </a:lnTo>
                    <a:lnTo>
                      <a:pt x="260" y="171"/>
                    </a:lnTo>
                    <a:lnTo>
                      <a:pt x="265" y="171"/>
                    </a:lnTo>
                    <a:lnTo>
                      <a:pt x="270" y="169"/>
                    </a:lnTo>
                    <a:lnTo>
                      <a:pt x="273" y="166"/>
                    </a:lnTo>
                    <a:lnTo>
                      <a:pt x="280" y="166"/>
                    </a:lnTo>
                    <a:lnTo>
                      <a:pt x="283" y="164"/>
                    </a:lnTo>
                    <a:lnTo>
                      <a:pt x="286" y="164"/>
                    </a:lnTo>
                    <a:lnTo>
                      <a:pt x="291" y="161"/>
                    </a:lnTo>
                    <a:lnTo>
                      <a:pt x="296" y="161"/>
                    </a:lnTo>
                    <a:lnTo>
                      <a:pt x="301" y="159"/>
                    </a:lnTo>
                    <a:lnTo>
                      <a:pt x="304" y="159"/>
                    </a:lnTo>
                    <a:lnTo>
                      <a:pt x="309" y="159"/>
                    </a:lnTo>
                    <a:lnTo>
                      <a:pt x="314" y="159"/>
                    </a:lnTo>
                    <a:lnTo>
                      <a:pt x="317" y="159"/>
                    </a:lnTo>
                    <a:lnTo>
                      <a:pt x="322" y="159"/>
                    </a:lnTo>
                    <a:lnTo>
                      <a:pt x="324" y="159"/>
                    </a:lnTo>
                    <a:lnTo>
                      <a:pt x="330" y="159"/>
                    </a:lnTo>
                    <a:lnTo>
                      <a:pt x="332" y="159"/>
                    </a:lnTo>
                    <a:lnTo>
                      <a:pt x="335" y="159"/>
                    </a:lnTo>
                    <a:lnTo>
                      <a:pt x="340" y="159"/>
                    </a:lnTo>
                    <a:lnTo>
                      <a:pt x="343" y="159"/>
                    </a:lnTo>
                    <a:lnTo>
                      <a:pt x="348" y="159"/>
                    </a:lnTo>
                    <a:lnTo>
                      <a:pt x="350" y="159"/>
                    </a:lnTo>
                    <a:lnTo>
                      <a:pt x="358" y="161"/>
                    </a:lnTo>
                    <a:lnTo>
                      <a:pt x="363" y="164"/>
                    </a:lnTo>
                    <a:lnTo>
                      <a:pt x="366" y="169"/>
                    </a:lnTo>
                    <a:lnTo>
                      <a:pt x="371" y="171"/>
                    </a:lnTo>
                    <a:lnTo>
                      <a:pt x="374" y="179"/>
                    </a:lnTo>
                    <a:lnTo>
                      <a:pt x="379" y="181"/>
                    </a:lnTo>
                    <a:lnTo>
                      <a:pt x="381" y="186"/>
                    </a:lnTo>
                    <a:lnTo>
                      <a:pt x="384" y="191"/>
                    </a:lnTo>
                    <a:lnTo>
                      <a:pt x="387" y="193"/>
                    </a:lnTo>
                    <a:lnTo>
                      <a:pt x="389" y="198"/>
                    </a:lnTo>
                    <a:lnTo>
                      <a:pt x="392" y="201"/>
                    </a:lnTo>
                    <a:lnTo>
                      <a:pt x="392" y="203"/>
                    </a:lnTo>
                    <a:lnTo>
                      <a:pt x="392" y="206"/>
                    </a:lnTo>
                    <a:lnTo>
                      <a:pt x="394" y="206"/>
                    </a:lnTo>
                    <a:lnTo>
                      <a:pt x="394" y="203"/>
                    </a:lnTo>
                    <a:lnTo>
                      <a:pt x="400" y="198"/>
                    </a:lnTo>
                    <a:lnTo>
                      <a:pt x="400" y="196"/>
                    </a:lnTo>
                    <a:lnTo>
                      <a:pt x="405" y="191"/>
                    </a:lnTo>
                    <a:lnTo>
                      <a:pt x="407" y="188"/>
                    </a:lnTo>
                    <a:lnTo>
                      <a:pt x="410" y="186"/>
                    </a:lnTo>
                    <a:lnTo>
                      <a:pt x="410" y="181"/>
                    </a:lnTo>
                    <a:lnTo>
                      <a:pt x="413" y="179"/>
                    </a:lnTo>
                    <a:lnTo>
                      <a:pt x="413" y="174"/>
                    </a:lnTo>
                    <a:lnTo>
                      <a:pt x="413" y="171"/>
                    </a:lnTo>
                    <a:lnTo>
                      <a:pt x="413" y="166"/>
                    </a:lnTo>
                    <a:lnTo>
                      <a:pt x="415" y="164"/>
                    </a:lnTo>
                    <a:lnTo>
                      <a:pt x="415" y="159"/>
                    </a:lnTo>
                    <a:lnTo>
                      <a:pt x="415" y="156"/>
                    </a:lnTo>
                    <a:lnTo>
                      <a:pt x="415" y="151"/>
                    </a:lnTo>
                    <a:lnTo>
                      <a:pt x="415" y="146"/>
                    </a:lnTo>
                    <a:lnTo>
                      <a:pt x="415" y="141"/>
                    </a:lnTo>
                    <a:lnTo>
                      <a:pt x="415" y="139"/>
                    </a:lnTo>
                    <a:lnTo>
                      <a:pt x="413" y="131"/>
                    </a:lnTo>
                    <a:lnTo>
                      <a:pt x="413" y="126"/>
                    </a:lnTo>
                    <a:lnTo>
                      <a:pt x="413" y="122"/>
                    </a:lnTo>
                    <a:lnTo>
                      <a:pt x="413" y="117"/>
                    </a:lnTo>
                    <a:lnTo>
                      <a:pt x="410" y="112"/>
                    </a:lnTo>
                    <a:lnTo>
                      <a:pt x="407" y="104"/>
                    </a:lnTo>
                    <a:lnTo>
                      <a:pt x="405" y="99"/>
                    </a:lnTo>
                    <a:lnTo>
                      <a:pt x="400" y="94"/>
                    </a:lnTo>
                    <a:lnTo>
                      <a:pt x="397" y="89"/>
                    </a:lnTo>
                    <a:lnTo>
                      <a:pt x="392" y="84"/>
                    </a:lnTo>
                    <a:lnTo>
                      <a:pt x="387" y="77"/>
                    </a:lnTo>
                    <a:lnTo>
                      <a:pt x="384" y="72"/>
                    </a:lnTo>
                    <a:lnTo>
                      <a:pt x="379" y="67"/>
                    </a:lnTo>
                    <a:lnTo>
                      <a:pt x="371" y="62"/>
                    </a:lnTo>
                    <a:lnTo>
                      <a:pt x="366" y="57"/>
                    </a:lnTo>
                    <a:lnTo>
                      <a:pt x="361" y="50"/>
                    </a:lnTo>
                    <a:lnTo>
                      <a:pt x="356" y="45"/>
                    </a:lnTo>
                    <a:lnTo>
                      <a:pt x="350" y="40"/>
                    </a:lnTo>
                    <a:lnTo>
                      <a:pt x="343" y="35"/>
                    </a:lnTo>
                    <a:lnTo>
                      <a:pt x="337" y="32"/>
                    </a:lnTo>
                    <a:lnTo>
                      <a:pt x="332" y="27"/>
                    </a:lnTo>
                    <a:lnTo>
                      <a:pt x="327" y="22"/>
                    </a:lnTo>
                    <a:lnTo>
                      <a:pt x="322" y="20"/>
                    </a:lnTo>
                    <a:lnTo>
                      <a:pt x="314" y="15"/>
                    </a:lnTo>
                    <a:lnTo>
                      <a:pt x="309" y="13"/>
                    </a:lnTo>
                    <a:lnTo>
                      <a:pt x="304" y="8"/>
                    </a:lnTo>
                    <a:lnTo>
                      <a:pt x="301" y="5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371" y="3"/>
                    </a:lnTo>
                    <a:lnTo>
                      <a:pt x="573" y="112"/>
                    </a:lnTo>
                    <a:lnTo>
                      <a:pt x="369" y="545"/>
                    </a:lnTo>
                    <a:lnTo>
                      <a:pt x="99" y="513"/>
                    </a:lnTo>
                    <a:lnTo>
                      <a:pt x="44" y="493"/>
                    </a:lnTo>
                    <a:lnTo>
                      <a:pt x="3" y="446"/>
                    </a:lnTo>
                    <a:lnTo>
                      <a:pt x="0" y="401"/>
                    </a:lnTo>
                    <a:lnTo>
                      <a:pt x="39" y="354"/>
                    </a:lnTo>
                    <a:lnTo>
                      <a:pt x="39" y="354"/>
                    </a:lnTo>
                    <a:close/>
                  </a:path>
                </a:pathLst>
              </a:custGeom>
              <a:solidFill>
                <a:srgbClr val="FF97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240"/>
              <p:cNvSpPr>
                <a:spLocks/>
              </p:cNvSpPr>
              <p:nvPr/>
            </p:nvSpPr>
            <p:spPr bwMode="auto">
              <a:xfrm>
                <a:off x="1133" y="1674"/>
                <a:ext cx="705" cy="981"/>
              </a:xfrm>
              <a:custGeom>
                <a:avLst/>
                <a:gdLst>
                  <a:gd name="T0" fmla="*/ 298 w 705"/>
                  <a:gd name="T1" fmla="*/ 0 h 981"/>
                  <a:gd name="T2" fmla="*/ 350 w 705"/>
                  <a:gd name="T3" fmla="*/ 10 h 981"/>
                  <a:gd name="T4" fmla="*/ 350 w 705"/>
                  <a:gd name="T5" fmla="*/ 45 h 981"/>
                  <a:gd name="T6" fmla="*/ 379 w 705"/>
                  <a:gd name="T7" fmla="*/ 79 h 981"/>
                  <a:gd name="T8" fmla="*/ 407 w 705"/>
                  <a:gd name="T9" fmla="*/ 87 h 981"/>
                  <a:gd name="T10" fmla="*/ 433 w 705"/>
                  <a:gd name="T11" fmla="*/ 82 h 981"/>
                  <a:gd name="T12" fmla="*/ 493 w 705"/>
                  <a:gd name="T13" fmla="*/ 47 h 981"/>
                  <a:gd name="T14" fmla="*/ 521 w 705"/>
                  <a:gd name="T15" fmla="*/ 74 h 981"/>
                  <a:gd name="T16" fmla="*/ 547 w 705"/>
                  <a:gd name="T17" fmla="*/ 74 h 981"/>
                  <a:gd name="T18" fmla="*/ 625 w 705"/>
                  <a:gd name="T19" fmla="*/ 47 h 981"/>
                  <a:gd name="T20" fmla="*/ 643 w 705"/>
                  <a:gd name="T21" fmla="*/ 69 h 981"/>
                  <a:gd name="T22" fmla="*/ 703 w 705"/>
                  <a:gd name="T23" fmla="*/ 280 h 981"/>
                  <a:gd name="T24" fmla="*/ 705 w 705"/>
                  <a:gd name="T25" fmla="*/ 434 h 981"/>
                  <a:gd name="T26" fmla="*/ 607 w 705"/>
                  <a:gd name="T27" fmla="*/ 664 h 981"/>
                  <a:gd name="T28" fmla="*/ 428 w 705"/>
                  <a:gd name="T29" fmla="*/ 842 h 981"/>
                  <a:gd name="T30" fmla="*/ 343 w 705"/>
                  <a:gd name="T31" fmla="*/ 882 h 981"/>
                  <a:gd name="T32" fmla="*/ 254 w 705"/>
                  <a:gd name="T33" fmla="*/ 889 h 981"/>
                  <a:gd name="T34" fmla="*/ 231 w 705"/>
                  <a:gd name="T35" fmla="*/ 981 h 981"/>
                  <a:gd name="T36" fmla="*/ 171 w 705"/>
                  <a:gd name="T37" fmla="*/ 929 h 981"/>
                  <a:gd name="T38" fmla="*/ 0 w 705"/>
                  <a:gd name="T39" fmla="*/ 555 h 981"/>
                  <a:gd name="T40" fmla="*/ 298 w 705"/>
                  <a:gd name="T41" fmla="*/ 0 h 981"/>
                  <a:gd name="T42" fmla="*/ 298 w 705"/>
                  <a:gd name="T43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05" h="981">
                    <a:moveTo>
                      <a:pt x="298" y="0"/>
                    </a:moveTo>
                    <a:lnTo>
                      <a:pt x="350" y="10"/>
                    </a:lnTo>
                    <a:lnTo>
                      <a:pt x="350" y="45"/>
                    </a:lnTo>
                    <a:lnTo>
                      <a:pt x="379" y="79"/>
                    </a:lnTo>
                    <a:lnTo>
                      <a:pt x="407" y="87"/>
                    </a:lnTo>
                    <a:lnTo>
                      <a:pt x="433" y="82"/>
                    </a:lnTo>
                    <a:lnTo>
                      <a:pt x="493" y="47"/>
                    </a:lnTo>
                    <a:lnTo>
                      <a:pt x="521" y="74"/>
                    </a:lnTo>
                    <a:lnTo>
                      <a:pt x="547" y="74"/>
                    </a:lnTo>
                    <a:lnTo>
                      <a:pt x="625" y="47"/>
                    </a:lnTo>
                    <a:lnTo>
                      <a:pt x="643" y="69"/>
                    </a:lnTo>
                    <a:lnTo>
                      <a:pt x="703" y="280"/>
                    </a:lnTo>
                    <a:lnTo>
                      <a:pt x="705" y="434"/>
                    </a:lnTo>
                    <a:lnTo>
                      <a:pt x="607" y="664"/>
                    </a:lnTo>
                    <a:lnTo>
                      <a:pt x="428" y="842"/>
                    </a:lnTo>
                    <a:lnTo>
                      <a:pt x="343" y="882"/>
                    </a:lnTo>
                    <a:lnTo>
                      <a:pt x="254" y="889"/>
                    </a:lnTo>
                    <a:lnTo>
                      <a:pt x="231" y="981"/>
                    </a:lnTo>
                    <a:lnTo>
                      <a:pt x="171" y="929"/>
                    </a:lnTo>
                    <a:lnTo>
                      <a:pt x="0" y="555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5C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241"/>
              <p:cNvSpPr>
                <a:spLocks/>
              </p:cNvSpPr>
              <p:nvPr/>
            </p:nvSpPr>
            <p:spPr bwMode="auto">
              <a:xfrm>
                <a:off x="1317" y="2407"/>
                <a:ext cx="133" cy="52"/>
              </a:xfrm>
              <a:custGeom>
                <a:avLst/>
                <a:gdLst>
                  <a:gd name="T0" fmla="*/ 3 w 133"/>
                  <a:gd name="T1" fmla="*/ 8 h 52"/>
                  <a:gd name="T2" fmla="*/ 0 w 133"/>
                  <a:gd name="T3" fmla="*/ 18 h 52"/>
                  <a:gd name="T4" fmla="*/ 0 w 133"/>
                  <a:gd name="T5" fmla="*/ 28 h 52"/>
                  <a:gd name="T6" fmla="*/ 3 w 133"/>
                  <a:gd name="T7" fmla="*/ 33 h 52"/>
                  <a:gd name="T8" fmla="*/ 8 w 133"/>
                  <a:gd name="T9" fmla="*/ 40 h 52"/>
                  <a:gd name="T10" fmla="*/ 16 w 133"/>
                  <a:gd name="T11" fmla="*/ 47 h 52"/>
                  <a:gd name="T12" fmla="*/ 24 w 133"/>
                  <a:gd name="T13" fmla="*/ 50 h 52"/>
                  <a:gd name="T14" fmla="*/ 34 w 133"/>
                  <a:gd name="T15" fmla="*/ 52 h 52"/>
                  <a:gd name="T16" fmla="*/ 44 w 133"/>
                  <a:gd name="T17" fmla="*/ 50 h 52"/>
                  <a:gd name="T18" fmla="*/ 55 w 133"/>
                  <a:gd name="T19" fmla="*/ 47 h 52"/>
                  <a:gd name="T20" fmla="*/ 63 w 133"/>
                  <a:gd name="T21" fmla="*/ 47 h 52"/>
                  <a:gd name="T22" fmla="*/ 70 w 133"/>
                  <a:gd name="T23" fmla="*/ 45 h 52"/>
                  <a:gd name="T24" fmla="*/ 78 w 133"/>
                  <a:gd name="T25" fmla="*/ 42 h 52"/>
                  <a:gd name="T26" fmla="*/ 86 w 133"/>
                  <a:gd name="T27" fmla="*/ 40 h 52"/>
                  <a:gd name="T28" fmla="*/ 94 w 133"/>
                  <a:gd name="T29" fmla="*/ 40 h 52"/>
                  <a:gd name="T30" fmla="*/ 101 w 133"/>
                  <a:gd name="T31" fmla="*/ 40 h 52"/>
                  <a:gd name="T32" fmla="*/ 114 w 133"/>
                  <a:gd name="T33" fmla="*/ 35 h 52"/>
                  <a:gd name="T34" fmla="*/ 125 w 133"/>
                  <a:gd name="T35" fmla="*/ 33 h 52"/>
                  <a:gd name="T36" fmla="*/ 130 w 133"/>
                  <a:gd name="T37" fmla="*/ 33 h 52"/>
                  <a:gd name="T38" fmla="*/ 130 w 133"/>
                  <a:gd name="T39" fmla="*/ 33 h 52"/>
                  <a:gd name="T40" fmla="*/ 125 w 133"/>
                  <a:gd name="T41" fmla="*/ 33 h 52"/>
                  <a:gd name="T42" fmla="*/ 114 w 133"/>
                  <a:gd name="T43" fmla="*/ 28 h 52"/>
                  <a:gd name="T44" fmla="*/ 104 w 133"/>
                  <a:gd name="T45" fmla="*/ 28 h 52"/>
                  <a:gd name="T46" fmla="*/ 94 w 133"/>
                  <a:gd name="T47" fmla="*/ 25 h 52"/>
                  <a:gd name="T48" fmla="*/ 88 w 133"/>
                  <a:gd name="T49" fmla="*/ 23 h 52"/>
                  <a:gd name="T50" fmla="*/ 78 w 133"/>
                  <a:gd name="T51" fmla="*/ 20 h 52"/>
                  <a:gd name="T52" fmla="*/ 65 w 133"/>
                  <a:gd name="T53" fmla="*/ 18 h 52"/>
                  <a:gd name="T54" fmla="*/ 55 w 133"/>
                  <a:gd name="T55" fmla="*/ 13 h 52"/>
                  <a:gd name="T56" fmla="*/ 44 w 133"/>
                  <a:gd name="T57" fmla="*/ 10 h 52"/>
                  <a:gd name="T58" fmla="*/ 31 w 133"/>
                  <a:gd name="T59" fmla="*/ 3 h 52"/>
                  <a:gd name="T60" fmla="*/ 21 w 133"/>
                  <a:gd name="T61" fmla="*/ 0 h 52"/>
                  <a:gd name="T62" fmla="*/ 11 w 133"/>
                  <a:gd name="T63" fmla="*/ 0 h 52"/>
                  <a:gd name="T64" fmla="*/ 11 w 133"/>
                  <a:gd name="T6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52">
                    <a:moveTo>
                      <a:pt x="11" y="5"/>
                    </a:moveTo>
                    <a:lnTo>
                      <a:pt x="3" y="8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1" y="45"/>
                    </a:lnTo>
                    <a:lnTo>
                      <a:pt x="16" y="47"/>
                    </a:lnTo>
                    <a:lnTo>
                      <a:pt x="18" y="50"/>
                    </a:lnTo>
                    <a:lnTo>
                      <a:pt x="24" y="50"/>
                    </a:lnTo>
                    <a:lnTo>
                      <a:pt x="29" y="52"/>
                    </a:lnTo>
                    <a:lnTo>
                      <a:pt x="34" y="52"/>
                    </a:lnTo>
                    <a:lnTo>
                      <a:pt x="39" y="52"/>
                    </a:lnTo>
                    <a:lnTo>
                      <a:pt x="44" y="50"/>
                    </a:lnTo>
                    <a:lnTo>
                      <a:pt x="52" y="47"/>
                    </a:lnTo>
                    <a:lnTo>
                      <a:pt x="55" y="47"/>
                    </a:lnTo>
                    <a:lnTo>
                      <a:pt x="60" y="47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70" y="45"/>
                    </a:lnTo>
                    <a:lnTo>
                      <a:pt x="73" y="45"/>
                    </a:lnTo>
                    <a:lnTo>
                      <a:pt x="78" y="42"/>
                    </a:lnTo>
                    <a:lnTo>
                      <a:pt x="81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101" y="40"/>
                    </a:lnTo>
                    <a:lnTo>
                      <a:pt x="109" y="37"/>
                    </a:lnTo>
                    <a:lnTo>
                      <a:pt x="114" y="35"/>
                    </a:lnTo>
                    <a:lnTo>
                      <a:pt x="122" y="35"/>
                    </a:lnTo>
                    <a:lnTo>
                      <a:pt x="125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3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25" y="33"/>
                    </a:lnTo>
                    <a:lnTo>
                      <a:pt x="122" y="30"/>
                    </a:lnTo>
                    <a:lnTo>
                      <a:pt x="114" y="28"/>
                    </a:lnTo>
                    <a:lnTo>
                      <a:pt x="109" y="28"/>
                    </a:lnTo>
                    <a:lnTo>
                      <a:pt x="104" y="28"/>
                    </a:lnTo>
                    <a:lnTo>
                      <a:pt x="99" y="25"/>
                    </a:lnTo>
                    <a:lnTo>
                      <a:pt x="94" y="25"/>
                    </a:lnTo>
                    <a:lnTo>
                      <a:pt x="91" y="23"/>
                    </a:lnTo>
                    <a:lnTo>
                      <a:pt x="88" y="23"/>
                    </a:lnTo>
                    <a:lnTo>
                      <a:pt x="83" y="20"/>
                    </a:lnTo>
                    <a:lnTo>
                      <a:pt x="78" y="20"/>
                    </a:lnTo>
                    <a:lnTo>
                      <a:pt x="70" y="20"/>
                    </a:lnTo>
                    <a:lnTo>
                      <a:pt x="65" y="18"/>
                    </a:lnTo>
                    <a:lnTo>
                      <a:pt x="60" y="15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2B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242"/>
              <p:cNvSpPr>
                <a:spLocks/>
              </p:cNvSpPr>
              <p:nvPr/>
            </p:nvSpPr>
            <p:spPr bwMode="auto">
              <a:xfrm>
                <a:off x="1488" y="1984"/>
                <a:ext cx="122" cy="233"/>
              </a:xfrm>
              <a:custGeom>
                <a:avLst/>
                <a:gdLst>
                  <a:gd name="T0" fmla="*/ 58 w 122"/>
                  <a:gd name="T1" fmla="*/ 5 h 233"/>
                  <a:gd name="T2" fmla="*/ 50 w 122"/>
                  <a:gd name="T3" fmla="*/ 17 h 233"/>
                  <a:gd name="T4" fmla="*/ 45 w 122"/>
                  <a:gd name="T5" fmla="*/ 29 h 233"/>
                  <a:gd name="T6" fmla="*/ 39 w 122"/>
                  <a:gd name="T7" fmla="*/ 42 h 233"/>
                  <a:gd name="T8" fmla="*/ 37 w 122"/>
                  <a:gd name="T9" fmla="*/ 54 h 233"/>
                  <a:gd name="T10" fmla="*/ 32 w 122"/>
                  <a:gd name="T11" fmla="*/ 69 h 233"/>
                  <a:gd name="T12" fmla="*/ 29 w 122"/>
                  <a:gd name="T13" fmla="*/ 86 h 233"/>
                  <a:gd name="T14" fmla="*/ 26 w 122"/>
                  <a:gd name="T15" fmla="*/ 96 h 233"/>
                  <a:gd name="T16" fmla="*/ 26 w 122"/>
                  <a:gd name="T17" fmla="*/ 101 h 233"/>
                  <a:gd name="T18" fmla="*/ 19 w 122"/>
                  <a:gd name="T19" fmla="*/ 106 h 233"/>
                  <a:gd name="T20" fmla="*/ 13 w 122"/>
                  <a:gd name="T21" fmla="*/ 116 h 233"/>
                  <a:gd name="T22" fmla="*/ 6 w 122"/>
                  <a:gd name="T23" fmla="*/ 126 h 233"/>
                  <a:gd name="T24" fmla="*/ 0 w 122"/>
                  <a:gd name="T25" fmla="*/ 138 h 233"/>
                  <a:gd name="T26" fmla="*/ 0 w 122"/>
                  <a:gd name="T27" fmla="*/ 151 h 233"/>
                  <a:gd name="T28" fmla="*/ 0 w 122"/>
                  <a:gd name="T29" fmla="*/ 163 h 233"/>
                  <a:gd name="T30" fmla="*/ 8 w 122"/>
                  <a:gd name="T31" fmla="*/ 173 h 233"/>
                  <a:gd name="T32" fmla="*/ 21 w 122"/>
                  <a:gd name="T33" fmla="*/ 188 h 233"/>
                  <a:gd name="T34" fmla="*/ 37 w 122"/>
                  <a:gd name="T35" fmla="*/ 198 h 233"/>
                  <a:gd name="T36" fmla="*/ 29 w 122"/>
                  <a:gd name="T37" fmla="*/ 210 h 233"/>
                  <a:gd name="T38" fmla="*/ 21 w 122"/>
                  <a:gd name="T39" fmla="*/ 220 h 233"/>
                  <a:gd name="T40" fmla="*/ 29 w 122"/>
                  <a:gd name="T41" fmla="*/ 230 h 233"/>
                  <a:gd name="T42" fmla="*/ 42 w 122"/>
                  <a:gd name="T43" fmla="*/ 233 h 233"/>
                  <a:gd name="T44" fmla="*/ 52 w 122"/>
                  <a:gd name="T45" fmla="*/ 233 h 233"/>
                  <a:gd name="T46" fmla="*/ 65 w 122"/>
                  <a:gd name="T47" fmla="*/ 233 h 233"/>
                  <a:gd name="T48" fmla="*/ 76 w 122"/>
                  <a:gd name="T49" fmla="*/ 228 h 233"/>
                  <a:gd name="T50" fmla="*/ 86 w 122"/>
                  <a:gd name="T51" fmla="*/ 225 h 233"/>
                  <a:gd name="T52" fmla="*/ 99 w 122"/>
                  <a:gd name="T53" fmla="*/ 220 h 233"/>
                  <a:gd name="T54" fmla="*/ 117 w 122"/>
                  <a:gd name="T55" fmla="*/ 213 h 233"/>
                  <a:gd name="T56" fmla="*/ 122 w 122"/>
                  <a:gd name="T57" fmla="*/ 210 h 233"/>
                  <a:gd name="T58" fmla="*/ 96 w 122"/>
                  <a:gd name="T59" fmla="*/ 178 h 233"/>
                  <a:gd name="T60" fmla="*/ 86 w 122"/>
                  <a:gd name="T61" fmla="*/ 161 h 233"/>
                  <a:gd name="T62" fmla="*/ 81 w 122"/>
                  <a:gd name="T63" fmla="*/ 143 h 233"/>
                  <a:gd name="T64" fmla="*/ 91 w 122"/>
                  <a:gd name="T65" fmla="*/ 126 h 233"/>
                  <a:gd name="T66" fmla="*/ 102 w 122"/>
                  <a:gd name="T67" fmla="*/ 116 h 233"/>
                  <a:gd name="T68" fmla="*/ 107 w 122"/>
                  <a:gd name="T69" fmla="*/ 114 h 233"/>
                  <a:gd name="T70" fmla="*/ 99 w 122"/>
                  <a:gd name="T71" fmla="*/ 104 h 233"/>
                  <a:gd name="T72" fmla="*/ 91 w 122"/>
                  <a:gd name="T73" fmla="*/ 94 h 233"/>
                  <a:gd name="T74" fmla="*/ 83 w 122"/>
                  <a:gd name="T75" fmla="*/ 81 h 233"/>
                  <a:gd name="T76" fmla="*/ 78 w 122"/>
                  <a:gd name="T77" fmla="*/ 69 h 233"/>
                  <a:gd name="T78" fmla="*/ 78 w 122"/>
                  <a:gd name="T79" fmla="*/ 57 h 233"/>
                  <a:gd name="T80" fmla="*/ 78 w 122"/>
                  <a:gd name="T81" fmla="*/ 39 h 233"/>
                  <a:gd name="T82" fmla="*/ 78 w 122"/>
                  <a:gd name="T83" fmla="*/ 22 h 233"/>
                  <a:gd name="T84" fmla="*/ 76 w 122"/>
                  <a:gd name="T85" fmla="*/ 7 h 233"/>
                  <a:gd name="T86" fmla="*/ 68 w 122"/>
                  <a:gd name="T87" fmla="*/ 0 h 233"/>
                  <a:gd name="T88" fmla="*/ 63 w 122"/>
                  <a:gd name="T8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2" h="233">
                    <a:moveTo>
                      <a:pt x="63" y="0"/>
                    </a:moveTo>
                    <a:lnTo>
                      <a:pt x="58" y="2"/>
                    </a:lnTo>
                    <a:lnTo>
                      <a:pt x="58" y="5"/>
                    </a:lnTo>
                    <a:lnTo>
                      <a:pt x="52" y="7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45" y="24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34"/>
                    </a:lnTo>
                    <a:lnTo>
                      <a:pt x="42" y="37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7" y="49"/>
                    </a:lnTo>
                    <a:lnTo>
                      <a:pt x="37" y="54"/>
                    </a:lnTo>
                    <a:lnTo>
                      <a:pt x="37" y="59"/>
                    </a:lnTo>
                    <a:lnTo>
                      <a:pt x="34" y="64"/>
                    </a:lnTo>
                    <a:lnTo>
                      <a:pt x="32" y="69"/>
                    </a:lnTo>
                    <a:lnTo>
                      <a:pt x="32" y="77"/>
                    </a:lnTo>
                    <a:lnTo>
                      <a:pt x="29" y="81"/>
                    </a:lnTo>
                    <a:lnTo>
                      <a:pt x="29" y="86"/>
                    </a:lnTo>
                    <a:lnTo>
                      <a:pt x="29" y="89"/>
                    </a:lnTo>
                    <a:lnTo>
                      <a:pt x="29" y="94"/>
                    </a:lnTo>
                    <a:lnTo>
                      <a:pt x="26" y="96"/>
                    </a:lnTo>
                    <a:lnTo>
                      <a:pt x="26" y="99"/>
                    </a:lnTo>
                    <a:lnTo>
                      <a:pt x="26" y="101"/>
                    </a:lnTo>
                    <a:lnTo>
                      <a:pt x="26" y="101"/>
                    </a:lnTo>
                    <a:lnTo>
                      <a:pt x="24" y="104"/>
                    </a:lnTo>
                    <a:lnTo>
                      <a:pt x="21" y="104"/>
                    </a:lnTo>
                    <a:lnTo>
                      <a:pt x="19" y="106"/>
                    </a:lnTo>
                    <a:lnTo>
                      <a:pt x="16" y="109"/>
                    </a:lnTo>
                    <a:lnTo>
                      <a:pt x="16" y="111"/>
                    </a:lnTo>
                    <a:lnTo>
                      <a:pt x="13" y="116"/>
                    </a:lnTo>
                    <a:lnTo>
                      <a:pt x="8" y="119"/>
                    </a:lnTo>
                    <a:lnTo>
                      <a:pt x="8" y="124"/>
                    </a:lnTo>
                    <a:lnTo>
                      <a:pt x="6" y="126"/>
                    </a:lnTo>
                    <a:lnTo>
                      <a:pt x="3" y="131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3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3" y="166"/>
                    </a:lnTo>
                    <a:lnTo>
                      <a:pt x="6" y="168"/>
                    </a:lnTo>
                    <a:lnTo>
                      <a:pt x="8" y="173"/>
                    </a:lnTo>
                    <a:lnTo>
                      <a:pt x="11" y="176"/>
                    </a:lnTo>
                    <a:lnTo>
                      <a:pt x="16" y="181"/>
                    </a:lnTo>
                    <a:lnTo>
                      <a:pt x="21" y="188"/>
                    </a:lnTo>
                    <a:lnTo>
                      <a:pt x="29" y="190"/>
                    </a:lnTo>
                    <a:lnTo>
                      <a:pt x="37" y="195"/>
                    </a:lnTo>
                    <a:lnTo>
                      <a:pt x="37" y="198"/>
                    </a:lnTo>
                    <a:lnTo>
                      <a:pt x="37" y="203"/>
                    </a:lnTo>
                    <a:lnTo>
                      <a:pt x="34" y="205"/>
                    </a:lnTo>
                    <a:lnTo>
                      <a:pt x="29" y="210"/>
                    </a:lnTo>
                    <a:lnTo>
                      <a:pt x="26" y="213"/>
                    </a:lnTo>
                    <a:lnTo>
                      <a:pt x="21" y="218"/>
                    </a:lnTo>
                    <a:lnTo>
                      <a:pt x="21" y="220"/>
                    </a:lnTo>
                    <a:lnTo>
                      <a:pt x="24" y="225"/>
                    </a:lnTo>
                    <a:lnTo>
                      <a:pt x="26" y="225"/>
                    </a:lnTo>
                    <a:lnTo>
                      <a:pt x="29" y="230"/>
                    </a:lnTo>
                    <a:lnTo>
                      <a:pt x="34" y="233"/>
                    </a:lnTo>
                    <a:lnTo>
                      <a:pt x="39" y="233"/>
                    </a:lnTo>
                    <a:lnTo>
                      <a:pt x="42" y="233"/>
                    </a:lnTo>
                    <a:lnTo>
                      <a:pt x="45" y="233"/>
                    </a:lnTo>
                    <a:lnTo>
                      <a:pt x="50" y="233"/>
                    </a:lnTo>
                    <a:lnTo>
                      <a:pt x="52" y="233"/>
                    </a:lnTo>
                    <a:lnTo>
                      <a:pt x="58" y="233"/>
                    </a:lnTo>
                    <a:lnTo>
                      <a:pt x="60" y="233"/>
                    </a:lnTo>
                    <a:lnTo>
                      <a:pt x="65" y="233"/>
                    </a:lnTo>
                    <a:lnTo>
                      <a:pt x="68" y="230"/>
                    </a:lnTo>
                    <a:lnTo>
                      <a:pt x="73" y="228"/>
                    </a:lnTo>
                    <a:lnTo>
                      <a:pt x="76" y="228"/>
                    </a:lnTo>
                    <a:lnTo>
                      <a:pt x="78" y="225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91" y="223"/>
                    </a:lnTo>
                    <a:lnTo>
                      <a:pt x="94" y="220"/>
                    </a:lnTo>
                    <a:lnTo>
                      <a:pt x="99" y="220"/>
                    </a:lnTo>
                    <a:lnTo>
                      <a:pt x="107" y="218"/>
                    </a:lnTo>
                    <a:lnTo>
                      <a:pt x="112" y="215"/>
                    </a:lnTo>
                    <a:lnTo>
                      <a:pt x="117" y="213"/>
                    </a:lnTo>
                    <a:lnTo>
                      <a:pt x="120" y="213"/>
                    </a:lnTo>
                    <a:lnTo>
                      <a:pt x="122" y="210"/>
                    </a:lnTo>
                    <a:lnTo>
                      <a:pt x="122" y="210"/>
                    </a:lnTo>
                    <a:lnTo>
                      <a:pt x="99" y="181"/>
                    </a:lnTo>
                    <a:lnTo>
                      <a:pt x="99" y="178"/>
                    </a:lnTo>
                    <a:lnTo>
                      <a:pt x="96" y="178"/>
                    </a:lnTo>
                    <a:lnTo>
                      <a:pt x="94" y="171"/>
                    </a:lnTo>
                    <a:lnTo>
                      <a:pt x="89" y="168"/>
                    </a:lnTo>
                    <a:lnTo>
                      <a:pt x="86" y="161"/>
                    </a:lnTo>
                    <a:lnTo>
                      <a:pt x="83" y="156"/>
                    </a:lnTo>
                    <a:lnTo>
                      <a:pt x="81" y="148"/>
                    </a:lnTo>
                    <a:lnTo>
                      <a:pt x="81" y="143"/>
                    </a:lnTo>
                    <a:lnTo>
                      <a:pt x="83" y="136"/>
                    </a:lnTo>
                    <a:lnTo>
                      <a:pt x="86" y="131"/>
                    </a:lnTo>
                    <a:lnTo>
                      <a:pt x="91" y="126"/>
                    </a:lnTo>
                    <a:lnTo>
                      <a:pt x="94" y="124"/>
                    </a:lnTo>
                    <a:lnTo>
                      <a:pt x="99" y="119"/>
                    </a:lnTo>
                    <a:lnTo>
                      <a:pt x="102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4"/>
                    </a:lnTo>
                    <a:lnTo>
                      <a:pt x="102" y="109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4" y="101"/>
                    </a:lnTo>
                    <a:lnTo>
                      <a:pt x="94" y="96"/>
                    </a:lnTo>
                    <a:lnTo>
                      <a:pt x="91" y="94"/>
                    </a:lnTo>
                    <a:lnTo>
                      <a:pt x="89" y="89"/>
                    </a:lnTo>
                    <a:lnTo>
                      <a:pt x="86" y="84"/>
                    </a:lnTo>
                    <a:lnTo>
                      <a:pt x="83" y="81"/>
                    </a:lnTo>
                    <a:lnTo>
                      <a:pt x="81" y="77"/>
                    </a:lnTo>
                    <a:lnTo>
                      <a:pt x="78" y="74"/>
                    </a:lnTo>
                    <a:lnTo>
                      <a:pt x="78" y="69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8" y="52"/>
                    </a:lnTo>
                    <a:lnTo>
                      <a:pt x="78" y="47"/>
                    </a:lnTo>
                    <a:lnTo>
                      <a:pt x="78" y="39"/>
                    </a:lnTo>
                    <a:lnTo>
                      <a:pt x="78" y="34"/>
                    </a:lnTo>
                    <a:lnTo>
                      <a:pt x="78" y="29"/>
                    </a:lnTo>
                    <a:lnTo>
                      <a:pt x="78" y="22"/>
                    </a:lnTo>
                    <a:lnTo>
                      <a:pt x="78" y="17"/>
                    </a:lnTo>
                    <a:lnTo>
                      <a:pt x="76" y="12"/>
                    </a:lnTo>
                    <a:lnTo>
                      <a:pt x="76" y="7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2B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243"/>
              <p:cNvSpPr>
                <a:spLocks/>
              </p:cNvSpPr>
              <p:nvPr/>
            </p:nvSpPr>
            <p:spPr bwMode="auto">
              <a:xfrm>
                <a:off x="931" y="1625"/>
                <a:ext cx="526" cy="980"/>
              </a:xfrm>
              <a:custGeom>
                <a:avLst/>
                <a:gdLst>
                  <a:gd name="T0" fmla="*/ 516 w 526"/>
                  <a:gd name="T1" fmla="*/ 61 h 980"/>
                  <a:gd name="T2" fmla="*/ 500 w 526"/>
                  <a:gd name="T3" fmla="*/ 69 h 980"/>
                  <a:gd name="T4" fmla="*/ 487 w 526"/>
                  <a:gd name="T5" fmla="*/ 86 h 980"/>
                  <a:gd name="T6" fmla="*/ 472 w 526"/>
                  <a:gd name="T7" fmla="*/ 104 h 980"/>
                  <a:gd name="T8" fmla="*/ 462 w 526"/>
                  <a:gd name="T9" fmla="*/ 118 h 980"/>
                  <a:gd name="T10" fmla="*/ 451 w 526"/>
                  <a:gd name="T11" fmla="*/ 136 h 980"/>
                  <a:gd name="T12" fmla="*/ 446 w 526"/>
                  <a:gd name="T13" fmla="*/ 156 h 980"/>
                  <a:gd name="T14" fmla="*/ 436 w 526"/>
                  <a:gd name="T15" fmla="*/ 178 h 980"/>
                  <a:gd name="T16" fmla="*/ 425 w 526"/>
                  <a:gd name="T17" fmla="*/ 203 h 980"/>
                  <a:gd name="T18" fmla="*/ 417 w 526"/>
                  <a:gd name="T19" fmla="*/ 230 h 980"/>
                  <a:gd name="T20" fmla="*/ 410 w 526"/>
                  <a:gd name="T21" fmla="*/ 262 h 980"/>
                  <a:gd name="T22" fmla="*/ 402 w 526"/>
                  <a:gd name="T23" fmla="*/ 292 h 980"/>
                  <a:gd name="T24" fmla="*/ 397 w 526"/>
                  <a:gd name="T25" fmla="*/ 319 h 980"/>
                  <a:gd name="T26" fmla="*/ 389 w 526"/>
                  <a:gd name="T27" fmla="*/ 344 h 980"/>
                  <a:gd name="T28" fmla="*/ 386 w 526"/>
                  <a:gd name="T29" fmla="*/ 366 h 980"/>
                  <a:gd name="T30" fmla="*/ 381 w 526"/>
                  <a:gd name="T31" fmla="*/ 383 h 980"/>
                  <a:gd name="T32" fmla="*/ 381 w 526"/>
                  <a:gd name="T33" fmla="*/ 401 h 980"/>
                  <a:gd name="T34" fmla="*/ 379 w 526"/>
                  <a:gd name="T35" fmla="*/ 416 h 980"/>
                  <a:gd name="T36" fmla="*/ 376 w 526"/>
                  <a:gd name="T37" fmla="*/ 431 h 980"/>
                  <a:gd name="T38" fmla="*/ 373 w 526"/>
                  <a:gd name="T39" fmla="*/ 450 h 980"/>
                  <a:gd name="T40" fmla="*/ 373 w 526"/>
                  <a:gd name="T41" fmla="*/ 463 h 980"/>
                  <a:gd name="T42" fmla="*/ 368 w 526"/>
                  <a:gd name="T43" fmla="*/ 473 h 980"/>
                  <a:gd name="T44" fmla="*/ 350 w 526"/>
                  <a:gd name="T45" fmla="*/ 480 h 980"/>
                  <a:gd name="T46" fmla="*/ 332 w 526"/>
                  <a:gd name="T47" fmla="*/ 488 h 980"/>
                  <a:gd name="T48" fmla="*/ 319 w 526"/>
                  <a:gd name="T49" fmla="*/ 495 h 980"/>
                  <a:gd name="T50" fmla="*/ 303 w 526"/>
                  <a:gd name="T51" fmla="*/ 510 h 980"/>
                  <a:gd name="T52" fmla="*/ 288 w 526"/>
                  <a:gd name="T53" fmla="*/ 522 h 980"/>
                  <a:gd name="T54" fmla="*/ 275 w 526"/>
                  <a:gd name="T55" fmla="*/ 545 h 980"/>
                  <a:gd name="T56" fmla="*/ 267 w 526"/>
                  <a:gd name="T57" fmla="*/ 559 h 980"/>
                  <a:gd name="T58" fmla="*/ 264 w 526"/>
                  <a:gd name="T59" fmla="*/ 574 h 980"/>
                  <a:gd name="T60" fmla="*/ 262 w 526"/>
                  <a:gd name="T61" fmla="*/ 592 h 980"/>
                  <a:gd name="T62" fmla="*/ 264 w 526"/>
                  <a:gd name="T63" fmla="*/ 606 h 980"/>
                  <a:gd name="T64" fmla="*/ 264 w 526"/>
                  <a:gd name="T65" fmla="*/ 626 h 980"/>
                  <a:gd name="T66" fmla="*/ 267 w 526"/>
                  <a:gd name="T67" fmla="*/ 644 h 980"/>
                  <a:gd name="T68" fmla="*/ 272 w 526"/>
                  <a:gd name="T69" fmla="*/ 663 h 980"/>
                  <a:gd name="T70" fmla="*/ 277 w 526"/>
                  <a:gd name="T71" fmla="*/ 683 h 980"/>
                  <a:gd name="T72" fmla="*/ 283 w 526"/>
                  <a:gd name="T73" fmla="*/ 701 h 980"/>
                  <a:gd name="T74" fmla="*/ 290 w 526"/>
                  <a:gd name="T75" fmla="*/ 720 h 980"/>
                  <a:gd name="T76" fmla="*/ 296 w 526"/>
                  <a:gd name="T77" fmla="*/ 738 h 980"/>
                  <a:gd name="T78" fmla="*/ 303 w 526"/>
                  <a:gd name="T79" fmla="*/ 755 h 980"/>
                  <a:gd name="T80" fmla="*/ 311 w 526"/>
                  <a:gd name="T81" fmla="*/ 770 h 980"/>
                  <a:gd name="T82" fmla="*/ 319 w 526"/>
                  <a:gd name="T83" fmla="*/ 782 h 980"/>
                  <a:gd name="T84" fmla="*/ 329 w 526"/>
                  <a:gd name="T85" fmla="*/ 802 h 980"/>
                  <a:gd name="T86" fmla="*/ 342 w 526"/>
                  <a:gd name="T87" fmla="*/ 817 h 980"/>
                  <a:gd name="T88" fmla="*/ 360 w 526"/>
                  <a:gd name="T89" fmla="*/ 837 h 980"/>
                  <a:gd name="T90" fmla="*/ 379 w 526"/>
                  <a:gd name="T91" fmla="*/ 857 h 980"/>
                  <a:gd name="T92" fmla="*/ 399 w 526"/>
                  <a:gd name="T93" fmla="*/ 876 h 980"/>
                  <a:gd name="T94" fmla="*/ 417 w 526"/>
                  <a:gd name="T95" fmla="*/ 896 h 980"/>
                  <a:gd name="T96" fmla="*/ 436 w 526"/>
                  <a:gd name="T97" fmla="*/ 916 h 980"/>
                  <a:gd name="T98" fmla="*/ 451 w 526"/>
                  <a:gd name="T99" fmla="*/ 931 h 980"/>
                  <a:gd name="T100" fmla="*/ 324 w 526"/>
                  <a:gd name="T101" fmla="*/ 946 h 980"/>
                  <a:gd name="T102" fmla="*/ 119 w 526"/>
                  <a:gd name="T103" fmla="*/ 668 h 980"/>
                  <a:gd name="T104" fmla="*/ 10 w 526"/>
                  <a:gd name="T105" fmla="*/ 587 h 980"/>
                  <a:gd name="T106" fmla="*/ 241 w 526"/>
                  <a:gd name="T107" fmla="*/ 490 h 980"/>
                  <a:gd name="T108" fmla="*/ 322 w 526"/>
                  <a:gd name="T109" fmla="*/ 262 h 980"/>
                  <a:gd name="T110" fmla="*/ 353 w 526"/>
                  <a:gd name="T111" fmla="*/ 57 h 980"/>
                  <a:gd name="T112" fmla="*/ 526 w 526"/>
                  <a:gd name="T113" fmla="*/ 57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980">
                    <a:moveTo>
                      <a:pt x="526" y="57"/>
                    </a:moveTo>
                    <a:lnTo>
                      <a:pt x="524" y="57"/>
                    </a:lnTo>
                    <a:lnTo>
                      <a:pt x="521" y="59"/>
                    </a:lnTo>
                    <a:lnTo>
                      <a:pt x="516" y="61"/>
                    </a:lnTo>
                    <a:lnTo>
                      <a:pt x="511" y="64"/>
                    </a:lnTo>
                    <a:lnTo>
                      <a:pt x="508" y="66"/>
                    </a:lnTo>
                    <a:lnTo>
                      <a:pt x="503" y="69"/>
                    </a:lnTo>
                    <a:lnTo>
                      <a:pt x="500" y="69"/>
                    </a:lnTo>
                    <a:lnTo>
                      <a:pt x="498" y="74"/>
                    </a:lnTo>
                    <a:lnTo>
                      <a:pt x="495" y="76"/>
                    </a:lnTo>
                    <a:lnTo>
                      <a:pt x="490" y="81"/>
                    </a:lnTo>
                    <a:lnTo>
                      <a:pt x="487" y="86"/>
                    </a:lnTo>
                    <a:lnTo>
                      <a:pt x="482" y="91"/>
                    </a:lnTo>
                    <a:lnTo>
                      <a:pt x="477" y="96"/>
                    </a:lnTo>
                    <a:lnTo>
                      <a:pt x="474" y="101"/>
                    </a:lnTo>
                    <a:lnTo>
                      <a:pt x="472" y="104"/>
                    </a:lnTo>
                    <a:lnTo>
                      <a:pt x="469" y="109"/>
                    </a:lnTo>
                    <a:lnTo>
                      <a:pt x="467" y="111"/>
                    </a:lnTo>
                    <a:lnTo>
                      <a:pt x="464" y="116"/>
                    </a:lnTo>
                    <a:lnTo>
                      <a:pt x="462" y="118"/>
                    </a:lnTo>
                    <a:lnTo>
                      <a:pt x="459" y="123"/>
                    </a:lnTo>
                    <a:lnTo>
                      <a:pt x="456" y="128"/>
                    </a:lnTo>
                    <a:lnTo>
                      <a:pt x="456" y="131"/>
                    </a:lnTo>
                    <a:lnTo>
                      <a:pt x="451" y="136"/>
                    </a:lnTo>
                    <a:lnTo>
                      <a:pt x="451" y="141"/>
                    </a:lnTo>
                    <a:lnTo>
                      <a:pt x="449" y="146"/>
                    </a:lnTo>
                    <a:lnTo>
                      <a:pt x="446" y="151"/>
                    </a:lnTo>
                    <a:lnTo>
                      <a:pt x="446" y="156"/>
                    </a:lnTo>
                    <a:lnTo>
                      <a:pt x="441" y="161"/>
                    </a:lnTo>
                    <a:lnTo>
                      <a:pt x="438" y="165"/>
                    </a:lnTo>
                    <a:lnTo>
                      <a:pt x="438" y="170"/>
                    </a:lnTo>
                    <a:lnTo>
                      <a:pt x="436" y="178"/>
                    </a:lnTo>
                    <a:lnTo>
                      <a:pt x="433" y="183"/>
                    </a:lnTo>
                    <a:lnTo>
                      <a:pt x="430" y="190"/>
                    </a:lnTo>
                    <a:lnTo>
                      <a:pt x="428" y="198"/>
                    </a:lnTo>
                    <a:lnTo>
                      <a:pt x="425" y="203"/>
                    </a:lnTo>
                    <a:lnTo>
                      <a:pt x="423" y="210"/>
                    </a:lnTo>
                    <a:lnTo>
                      <a:pt x="423" y="218"/>
                    </a:lnTo>
                    <a:lnTo>
                      <a:pt x="420" y="225"/>
                    </a:lnTo>
                    <a:lnTo>
                      <a:pt x="417" y="230"/>
                    </a:lnTo>
                    <a:lnTo>
                      <a:pt x="417" y="237"/>
                    </a:lnTo>
                    <a:lnTo>
                      <a:pt x="415" y="245"/>
                    </a:lnTo>
                    <a:lnTo>
                      <a:pt x="412" y="255"/>
                    </a:lnTo>
                    <a:lnTo>
                      <a:pt x="410" y="262"/>
                    </a:lnTo>
                    <a:lnTo>
                      <a:pt x="407" y="270"/>
                    </a:lnTo>
                    <a:lnTo>
                      <a:pt x="404" y="277"/>
                    </a:lnTo>
                    <a:lnTo>
                      <a:pt x="402" y="284"/>
                    </a:lnTo>
                    <a:lnTo>
                      <a:pt x="402" y="292"/>
                    </a:lnTo>
                    <a:lnTo>
                      <a:pt x="399" y="299"/>
                    </a:lnTo>
                    <a:lnTo>
                      <a:pt x="399" y="307"/>
                    </a:lnTo>
                    <a:lnTo>
                      <a:pt x="397" y="312"/>
                    </a:lnTo>
                    <a:lnTo>
                      <a:pt x="397" y="319"/>
                    </a:lnTo>
                    <a:lnTo>
                      <a:pt x="394" y="327"/>
                    </a:lnTo>
                    <a:lnTo>
                      <a:pt x="392" y="331"/>
                    </a:lnTo>
                    <a:lnTo>
                      <a:pt x="392" y="339"/>
                    </a:lnTo>
                    <a:lnTo>
                      <a:pt x="389" y="344"/>
                    </a:lnTo>
                    <a:lnTo>
                      <a:pt x="389" y="349"/>
                    </a:lnTo>
                    <a:lnTo>
                      <a:pt x="389" y="354"/>
                    </a:lnTo>
                    <a:lnTo>
                      <a:pt x="389" y="361"/>
                    </a:lnTo>
                    <a:lnTo>
                      <a:pt x="386" y="366"/>
                    </a:lnTo>
                    <a:lnTo>
                      <a:pt x="386" y="371"/>
                    </a:lnTo>
                    <a:lnTo>
                      <a:pt x="384" y="374"/>
                    </a:lnTo>
                    <a:lnTo>
                      <a:pt x="384" y="381"/>
                    </a:lnTo>
                    <a:lnTo>
                      <a:pt x="381" y="383"/>
                    </a:lnTo>
                    <a:lnTo>
                      <a:pt x="381" y="388"/>
                    </a:lnTo>
                    <a:lnTo>
                      <a:pt x="381" y="393"/>
                    </a:lnTo>
                    <a:lnTo>
                      <a:pt x="381" y="398"/>
                    </a:lnTo>
                    <a:lnTo>
                      <a:pt x="381" y="401"/>
                    </a:lnTo>
                    <a:lnTo>
                      <a:pt x="381" y="406"/>
                    </a:lnTo>
                    <a:lnTo>
                      <a:pt x="379" y="408"/>
                    </a:lnTo>
                    <a:lnTo>
                      <a:pt x="379" y="413"/>
                    </a:lnTo>
                    <a:lnTo>
                      <a:pt x="379" y="416"/>
                    </a:lnTo>
                    <a:lnTo>
                      <a:pt x="379" y="421"/>
                    </a:lnTo>
                    <a:lnTo>
                      <a:pt x="379" y="421"/>
                    </a:lnTo>
                    <a:lnTo>
                      <a:pt x="379" y="426"/>
                    </a:lnTo>
                    <a:lnTo>
                      <a:pt x="376" y="431"/>
                    </a:lnTo>
                    <a:lnTo>
                      <a:pt x="376" y="436"/>
                    </a:lnTo>
                    <a:lnTo>
                      <a:pt x="373" y="440"/>
                    </a:lnTo>
                    <a:lnTo>
                      <a:pt x="373" y="448"/>
                    </a:lnTo>
                    <a:lnTo>
                      <a:pt x="373" y="450"/>
                    </a:lnTo>
                    <a:lnTo>
                      <a:pt x="373" y="455"/>
                    </a:lnTo>
                    <a:lnTo>
                      <a:pt x="373" y="455"/>
                    </a:lnTo>
                    <a:lnTo>
                      <a:pt x="373" y="460"/>
                    </a:lnTo>
                    <a:lnTo>
                      <a:pt x="373" y="463"/>
                    </a:lnTo>
                    <a:lnTo>
                      <a:pt x="373" y="468"/>
                    </a:lnTo>
                    <a:lnTo>
                      <a:pt x="373" y="470"/>
                    </a:lnTo>
                    <a:lnTo>
                      <a:pt x="373" y="473"/>
                    </a:lnTo>
                    <a:lnTo>
                      <a:pt x="368" y="473"/>
                    </a:lnTo>
                    <a:lnTo>
                      <a:pt x="366" y="475"/>
                    </a:lnTo>
                    <a:lnTo>
                      <a:pt x="360" y="475"/>
                    </a:lnTo>
                    <a:lnTo>
                      <a:pt x="358" y="478"/>
                    </a:lnTo>
                    <a:lnTo>
                      <a:pt x="350" y="480"/>
                    </a:lnTo>
                    <a:lnTo>
                      <a:pt x="345" y="483"/>
                    </a:lnTo>
                    <a:lnTo>
                      <a:pt x="340" y="483"/>
                    </a:lnTo>
                    <a:lnTo>
                      <a:pt x="337" y="485"/>
                    </a:lnTo>
                    <a:lnTo>
                      <a:pt x="332" y="488"/>
                    </a:lnTo>
                    <a:lnTo>
                      <a:pt x="332" y="490"/>
                    </a:lnTo>
                    <a:lnTo>
                      <a:pt x="324" y="490"/>
                    </a:lnTo>
                    <a:lnTo>
                      <a:pt x="324" y="492"/>
                    </a:lnTo>
                    <a:lnTo>
                      <a:pt x="319" y="495"/>
                    </a:lnTo>
                    <a:lnTo>
                      <a:pt x="316" y="500"/>
                    </a:lnTo>
                    <a:lnTo>
                      <a:pt x="311" y="502"/>
                    </a:lnTo>
                    <a:lnTo>
                      <a:pt x="306" y="505"/>
                    </a:lnTo>
                    <a:lnTo>
                      <a:pt x="303" y="510"/>
                    </a:lnTo>
                    <a:lnTo>
                      <a:pt x="298" y="512"/>
                    </a:lnTo>
                    <a:lnTo>
                      <a:pt x="296" y="517"/>
                    </a:lnTo>
                    <a:lnTo>
                      <a:pt x="290" y="520"/>
                    </a:lnTo>
                    <a:lnTo>
                      <a:pt x="288" y="522"/>
                    </a:lnTo>
                    <a:lnTo>
                      <a:pt x="285" y="530"/>
                    </a:lnTo>
                    <a:lnTo>
                      <a:pt x="283" y="532"/>
                    </a:lnTo>
                    <a:lnTo>
                      <a:pt x="277" y="537"/>
                    </a:lnTo>
                    <a:lnTo>
                      <a:pt x="275" y="545"/>
                    </a:lnTo>
                    <a:lnTo>
                      <a:pt x="272" y="549"/>
                    </a:lnTo>
                    <a:lnTo>
                      <a:pt x="270" y="552"/>
                    </a:lnTo>
                    <a:lnTo>
                      <a:pt x="267" y="557"/>
                    </a:lnTo>
                    <a:lnTo>
                      <a:pt x="267" y="559"/>
                    </a:lnTo>
                    <a:lnTo>
                      <a:pt x="267" y="564"/>
                    </a:lnTo>
                    <a:lnTo>
                      <a:pt x="267" y="567"/>
                    </a:lnTo>
                    <a:lnTo>
                      <a:pt x="264" y="572"/>
                    </a:lnTo>
                    <a:lnTo>
                      <a:pt x="264" y="574"/>
                    </a:lnTo>
                    <a:lnTo>
                      <a:pt x="264" y="577"/>
                    </a:lnTo>
                    <a:lnTo>
                      <a:pt x="264" y="582"/>
                    </a:lnTo>
                    <a:lnTo>
                      <a:pt x="262" y="584"/>
                    </a:lnTo>
                    <a:lnTo>
                      <a:pt x="262" y="592"/>
                    </a:lnTo>
                    <a:lnTo>
                      <a:pt x="262" y="594"/>
                    </a:lnTo>
                    <a:lnTo>
                      <a:pt x="262" y="599"/>
                    </a:lnTo>
                    <a:lnTo>
                      <a:pt x="262" y="604"/>
                    </a:lnTo>
                    <a:lnTo>
                      <a:pt x="264" y="606"/>
                    </a:lnTo>
                    <a:lnTo>
                      <a:pt x="264" y="611"/>
                    </a:lnTo>
                    <a:lnTo>
                      <a:pt x="264" y="616"/>
                    </a:lnTo>
                    <a:lnTo>
                      <a:pt x="264" y="621"/>
                    </a:lnTo>
                    <a:lnTo>
                      <a:pt x="264" y="626"/>
                    </a:lnTo>
                    <a:lnTo>
                      <a:pt x="267" y="629"/>
                    </a:lnTo>
                    <a:lnTo>
                      <a:pt x="267" y="634"/>
                    </a:lnTo>
                    <a:lnTo>
                      <a:pt x="267" y="639"/>
                    </a:lnTo>
                    <a:lnTo>
                      <a:pt x="267" y="644"/>
                    </a:lnTo>
                    <a:lnTo>
                      <a:pt x="270" y="649"/>
                    </a:lnTo>
                    <a:lnTo>
                      <a:pt x="270" y="651"/>
                    </a:lnTo>
                    <a:lnTo>
                      <a:pt x="272" y="658"/>
                    </a:lnTo>
                    <a:lnTo>
                      <a:pt x="272" y="663"/>
                    </a:lnTo>
                    <a:lnTo>
                      <a:pt x="275" y="668"/>
                    </a:lnTo>
                    <a:lnTo>
                      <a:pt x="275" y="673"/>
                    </a:lnTo>
                    <a:lnTo>
                      <a:pt x="277" y="678"/>
                    </a:lnTo>
                    <a:lnTo>
                      <a:pt x="277" y="683"/>
                    </a:lnTo>
                    <a:lnTo>
                      <a:pt x="280" y="688"/>
                    </a:lnTo>
                    <a:lnTo>
                      <a:pt x="283" y="693"/>
                    </a:lnTo>
                    <a:lnTo>
                      <a:pt x="283" y="696"/>
                    </a:lnTo>
                    <a:lnTo>
                      <a:pt x="283" y="701"/>
                    </a:lnTo>
                    <a:lnTo>
                      <a:pt x="285" y="706"/>
                    </a:lnTo>
                    <a:lnTo>
                      <a:pt x="288" y="710"/>
                    </a:lnTo>
                    <a:lnTo>
                      <a:pt x="290" y="715"/>
                    </a:lnTo>
                    <a:lnTo>
                      <a:pt x="290" y="720"/>
                    </a:lnTo>
                    <a:lnTo>
                      <a:pt x="293" y="725"/>
                    </a:lnTo>
                    <a:lnTo>
                      <a:pt x="293" y="728"/>
                    </a:lnTo>
                    <a:lnTo>
                      <a:pt x="296" y="733"/>
                    </a:lnTo>
                    <a:lnTo>
                      <a:pt x="296" y="738"/>
                    </a:lnTo>
                    <a:lnTo>
                      <a:pt x="298" y="743"/>
                    </a:lnTo>
                    <a:lnTo>
                      <a:pt x="301" y="748"/>
                    </a:lnTo>
                    <a:lnTo>
                      <a:pt x="303" y="750"/>
                    </a:lnTo>
                    <a:lnTo>
                      <a:pt x="303" y="755"/>
                    </a:lnTo>
                    <a:lnTo>
                      <a:pt x="306" y="760"/>
                    </a:lnTo>
                    <a:lnTo>
                      <a:pt x="309" y="762"/>
                    </a:lnTo>
                    <a:lnTo>
                      <a:pt x="311" y="767"/>
                    </a:lnTo>
                    <a:lnTo>
                      <a:pt x="311" y="770"/>
                    </a:lnTo>
                    <a:lnTo>
                      <a:pt x="314" y="775"/>
                    </a:lnTo>
                    <a:lnTo>
                      <a:pt x="316" y="775"/>
                    </a:lnTo>
                    <a:lnTo>
                      <a:pt x="319" y="780"/>
                    </a:lnTo>
                    <a:lnTo>
                      <a:pt x="319" y="782"/>
                    </a:lnTo>
                    <a:lnTo>
                      <a:pt x="322" y="787"/>
                    </a:lnTo>
                    <a:lnTo>
                      <a:pt x="324" y="792"/>
                    </a:lnTo>
                    <a:lnTo>
                      <a:pt x="327" y="797"/>
                    </a:lnTo>
                    <a:lnTo>
                      <a:pt x="329" y="802"/>
                    </a:lnTo>
                    <a:lnTo>
                      <a:pt x="332" y="807"/>
                    </a:lnTo>
                    <a:lnTo>
                      <a:pt x="334" y="810"/>
                    </a:lnTo>
                    <a:lnTo>
                      <a:pt x="340" y="815"/>
                    </a:lnTo>
                    <a:lnTo>
                      <a:pt x="342" y="817"/>
                    </a:lnTo>
                    <a:lnTo>
                      <a:pt x="345" y="822"/>
                    </a:lnTo>
                    <a:lnTo>
                      <a:pt x="350" y="827"/>
                    </a:lnTo>
                    <a:lnTo>
                      <a:pt x="355" y="829"/>
                    </a:lnTo>
                    <a:lnTo>
                      <a:pt x="360" y="837"/>
                    </a:lnTo>
                    <a:lnTo>
                      <a:pt x="366" y="842"/>
                    </a:lnTo>
                    <a:lnTo>
                      <a:pt x="368" y="847"/>
                    </a:lnTo>
                    <a:lnTo>
                      <a:pt x="373" y="852"/>
                    </a:lnTo>
                    <a:lnTo>
                      <a:pt x="379" y="857"/>
                    </a:lnTo>
                    <a:lnTo>
                      <a:pt x="384" y="862"/>
                    </a:lnTo>
                    <a:lnTo>
                      <a:pt x="389" y="867"/>
                    </a:lnTo>
                    <a:lnTo>
                      <a:pt x="394" y="871"/>
                    </a:lnTo>
                    <a:lnTo>
                      <a:pt x="399" y="876"/>
                    </a:lnTo>
                    <a:lnTo>
                      <a:pt x="404" y="884"/>
                    </a:lnTo>
                    <a:lnTo>
                      <a:pt x="410" y="889"/>
                    </a:lnTo>
                    <a:lnTo>
                      <a:pt x="412" y="894"/>
                    </a:lnTo>
                    <a:lnTo>
                      <a:pt x="417" y="896"/>
                    </a:lnTo>
                    <a:lnTo>
                      <a:pt x="423" y="904"/>
                    </a:lnTo>
                    <a:lnTo>
                      <a:pt x="425" y="906"/>
                    </a:lnTo>
                    <a:lnTo>
                      <a:pt x="430" y="911"/>
                    </a:lnTo>
                    <a:lnTo>
                      <a:pt x="436" y="916"/>
                    </a:lnTo>
                    <a:lnTo>
                      <a:pt x="438" y="919"/>
                    </a:lnTo>
                    <a:lnTo>
                      <a:pt x="446" y="924"/>
                    </a:lnTo>
                    <a:lnTo>
                      <a:pt x="451" y="931"/>
                    </a:lnTo>
                    <a:lnTo>
                      <a:pt x="451" y="931"/>
                    </a:lnTo>
                    <a:lnTo>
                      <a:pt x="454" y="933"/>
                    </a:lnTo>
                    <a:lnTo>
                      <a:pt x="441" y="976"/>
                    </a:lnTo>
                    <a:lnTo>
                      <a:pt x="368" y="980"/>
                    </a:lnTo>
                    <a:lnTo>
                      <a:pt x="324" y="946"/>
                    </a:lnTo>
                    <a:lnTo>
                      <a:pt x="337" y="904"/>
                    </a:lnTo>
                    <a:lnTo>
                      <a:pt x="283" y="876"/>
                    </a:lnTo>
                    <a:lnTo>
                      <a:pt x="176" y="767"/>
                    </a:lnTo>
                    <a:lnTo>
                      <a:pt x="119" y="668"/>
                    </a:lnTo>
                    <a:lnTo>
                      <a:pt x="96" y="592"/>
                    </a:lnTo>
                    <a:lnTo>
                      <a:pt x="86" y="577"/>
                    </a:lnTo>
                    <a:lnTo>
                      <a:pt x="44" y="604"/>
                    </a:lnTo>
                    <a:lnTo>
                      <a:pt x="10" y="587"/>
                    </a:lnTo>
                    <a:lnTo>
                      <a:pt x="0" y="557"/>
                    </a:lnTo>
                    <a:lnTo>
                      <a:pt x="112" y="552"/>
                    </a:lnTo>
                    <a:lnTo>
                      <a:pt x="189" y="527"/>
                    </a:lnTo>
                    <a:lnTo>
                      <a:pt x="241" y="490"/>
                    </a:lnTo>
                    <a:lnTo>
                      <a:pt x="254" y="421"/>
                    </a:lnTo>
                    <a:lnTo>
                      <a:pt x="290" y="359"/>
                    </a:lnTo>
                    <a:lnTo>
                      <a:pt x="280" y="302"/>
                    </a:lnTo>
                    <a:lnTo>
                      <a:pt x="322" y="262"/>
                    </a:lnTo>
                    <a:lnTo>
                      <a:pt x="332" y="203"/>
                    </a:lnTo>
                    <a:lnTo>
                      <a:pt x="329" y="151"/>
                    </a:lnTo>
                    <a:lnTo>
                      <a:pt x="296" y="54"/>
                    </a:lnTo>
                    <a:lnTo>
                      <a:pt x="353" y="57"/>
                    </a:lnTo>
                    <a:lnTo>
                      <a:pt x="397" y="42"/>
                    </a:lnTo>
                    <a:lnTo>
                      <a:pt x="472" y="0"/>
                    </a:lnTo>
                    <a:lnTo>
                      <a:pt x="487" y="34"/>
                    </a:lnTo>
                    <a:lnTo>
                      <a:pt x="526" y="57"/>
                    </a:lnTo>
                    <a:lnTo>
                      <a:pt x="526" y="57"/>
                    </a:lnTo>
                    <a:close/>
                  </a:path>
                </a:pathLst>
              </a:custGeom>
              <a:solidFill>
                <a:srgbClr val="F2B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244"/>
              <p:cNvSpPr>
                <a:spLocks/>
              </p:cNvSpPr>
              <p:nvPr/>
            </p:nvSpPr>
            <p:spPr bwMode="auto">
              <a:xfrm>
                <a:off x="1297" y="2209"/>
                <a:ext cx="264" cy="206"/>
              </a:xfrm>
              <a:custGeom>
                <a:avLst/>
                <a:gdLst>
                  <a:gd name="T0" fmla="*/ 0 w 264"/>
                  <a:gd name="T1" fmla="*/ 3 h 206"/>
                  <a:gd name="T2" fmla="*/ 31 w 264"/>
                  <a:gd name="T3" fmla="*/ 141 h 206"/>
                  <a:gd name="T4" fmla="*/ 80 w 264"/>
                  <a:gd name="T5" fmla="*/ 188 h 206"/>
                  <a:gd name="T6" fmla="*/ 116 w 264"/>
                  <a:gd name="T7" fmla="*/ 206 h 206"/>
                  <a:gd name="T8" fmla="*/ 153 w 264"/>
                  <a:gd name="T9" fmla="*/ 203 h 206"/>
                  <a:gd name="T10" fmla="*/ 207 w 264"/>
                  <a:gd name="T11" fmla="*/ 174 h 206"/>
                  <a:gd name="T12" fmla="*/ 264 w 264"/>
                  <a:gd name="T13" fmla="*/ 131 h 206"/>
                  <a:gd name="T14" fmla="*/ 212 w 264"/>
                  <a:gd name="T15" fmla="*/ 55 h 206"/>
                  <a:gd name="T16" fmla="*/ 179 w 264"/>
                  <a:gd name="T17" fmla="*/ 37 h 206"/>
                  <a:gd name="T18" fmla="*/ 114 w 264"/>
                  <a:gd name="T19" fmla="*/ 35 h 206"/>
                  <a:gd name="T20" fmla="*/ 18 w 264"/>
                  <a:gd name="T21" fmla="*/ 0 h 206"/>
                  <a:gd name="T22" fmla="*/ 0 w 264"/>
                  <a:gd name="T23" fmla="*/ 3 h 206"/>
                  <a:gd name="T24" fmla="*/ 0 w 264"/>
                  <a:gd name="T25" fmla="*/ 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" h="206">
                    <a:moveTo>
                      <a:pt x="0" y="3"/>
                    </a:moveTo>
                    <a:lnTo>
                      <a:pt x="31" y="141"/>
                    </a:lnTo>
                    <a:lnTo>
                      <a:pt x="80" y="188"/>
                    </a:lnTo>
                    <a:lnTo>
                      <a:pt x="116" y="206"/>
                    </a:lnTo>
                    <a:lnTo>
                      <a:pt x="153" y="203"/>
                    </a:lnTo>
                    <a:lnTo>
                      <a:pt x="207" y="174"/>
                    </a:lnTo>
                    <a:lnTo>
                      <a:pt x="264" y="131"/>
                    </a:lnTo>
                    <a:lnTo>
                      <a:pt x="212" y="55"/>
                    </a:lnTo>
                    <a:lnTo>
                      <a:pt x="179" y="37"/>
                    </a:lnTo>
                    <a:lnTo>
                      <a:pt x="114" y="35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45"/>
              <p:cNvSpPr>
                <a:spLocks/>
              </p:cNvSpPr>
              <p:nvPr/>
            </p:nvSpPr>
            <p:spPr bwMode="auto">
              <a:xfrm>
                <a:off x="1304" y="2234"/>
                <a:ext cx="293" cy="129"/>
              </a:xfrm>
              <a:custGeom>
                <a:avLst/>
                <a:gdLst>
                  <a:gd name="T0" fmla="*/ 0 w 293"/>
                  <a:gd name="T1" fmla="*/ 0 h 129"/>
                  <a:gd name="T2" fmla="*/ 81 w 293"/>
                  <a:gd name="T3" fmla="*/ 40 h 129"/>
                  <a:gd name="T4" fmla="*/ 164 w 293"/>
                  <a:gd name="T5" fmla="*/ 64 h 129"/>
                  <a:gd name="T6" fmla="*/ 293 w 293"/>
                  <a:gd name="T7" fmla="*/ 44 h 129"/>
                  <a:gd name="T8" fmla="*/ 252 w 293"/>
                  <a:gd name="T9" fmla="*/ 84 h 129"/>
                  <a:gd name="T10" fmla="*/ 140 w 293"/>
                  <a:gd name="T11" fmla="*/ 129 h 129"/>
                  <a:gd name="T12" fmla="*/ 109 w 293"/>
                  <a:gd name="T13" fmla="*/ 124 h 129"/>
                  <a:gd name="T14" fmla="*/ 6 w 293"/>
                  <a:gd name="T15" fmla="*/ 64 h 129"/>
                  <a:gd name="T16" fmla="*/ 0 w 293"/>
                  <a:gd name="T17" fmla="*/ 0 h 129"/>
                  <a:gd name="T18" fmla="*/ 0 w 293"/>
                  <a:gd name="T1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129">
                    <a:moveTo>
                      <a:pt x="0" y="0"/>
                    </a:moveTo>
                    <a:lnTo>
                      <a:pt x="81" y="40"/>
                    </a:lnTo>
                    <a:lnTo>
                      <a:pt x="164" y="64"/>
                    </a:lnTo>
                    <a:lnTo>
                      <a:pt x="293" y="44"/>
                    </a:lnTo>
                    <a:lnTo>
                      <a:pt x="252" y="84"/>
                    </a:lnTo>
                    <a:lnTo>
                      <a:pt x="140" y="129"/>
                    </a:lnTo>
                    <a:lnTo>
                      <a:pt x="109" y="124"/>
                    </a:lnTo>
                    <a:lnTo>
                      <a:pt x="6" y="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46"/>
              <p:cNvSpPr>
                <a:spLocks/>
              </p:cNvSpPr>
              <p:nvPr/>
            </p:nvSpPr>
            <p:spPr bwMode="auto">
              <a:xfrm>
                <a:off x="1608" y="2110"/>
                <a:ext cx="57" cy="37"/>
              </a:xfrm>
              <a:custGeom>
                <a:avLst/>
                <a:gdLst>
                  <a:gd name="T0" fmla="*/ 28 w 57"/>
                  <a:gd name="T1" fmla="*/ 0 h 37"/>
                  <a:gd name="T2" fmla="*/ 23 w 57"/>
                  <a:gd name="T3" fmla="*/ 0 h 37"/>
                  <a:gd name="T4" fmla="*/ 15 w 57"/>
                  <a:gd name="T5" fmla="*/ 3 h 37"/>
                  <a:gd name="T6" fmla="*/ 8 w 57"/>
                  <a:gd name="T7" fmla="*/ 5 h 37"/>
                  <a:gd name="T8" fmla="*/ 5 w 57"/>
                  <a:gd name="T9" fmla="*/ 10 h 37"/>
                  <a:gd name="T10" fmla="*/ 2 w 57"/>
                  <a:gd name="T11" fmla="*/ 12 h 37"/>
                  <a:gd name="T12" fmla="*/ 0 w 57"/>
                  <a:gd name="T13" fmla="*/ 17 h 37"/>
                  <a:gd name="T14" fmla="*/ 0 w 57"/>
                  <a:gd name="T15" fmla="*/ 22 h 37"/>
                  <a:gd name="T16" fmla="*/ 2 w 57"/>
                  <a:gd name="T17" fmla="*/ 27 h 37"/>
                  <a:gd name="T18" fmla="*/ 5 w 57"/>
                  <a:gd name="T19" fmla="*/ 30 h 37"/>
                  <a:gd name="T20" fmla="*/ 8 w 57"/>
                  <a:gd name="T21" fmla="*/ 32 h 37"/>
                  <a:gd name="T22" fmla="*/ 13 w 57"/>
                  <a:gd name="T23" fmla="*/ 32 h 37"/>
                  <a:gd name="T24" fmla="*/ 15 w 57"/>
                  <a:gd name="T25" fmla="*/ 35 h 37"/>
                  <a:gd name="T26" fmla="*/ 20 w 57"/>
                  <a:gd name="T27" fmla="*/ 35 h 37"/>
                  <a:gd name="T28" fmla="*/ 26 w 57"/>
                  <a:gd name="T29" fmla="*/ 37 h 37"/>
                  <a:gd name="T30" fmla="*/ 31 w 57"/>
                  <a:gd name="T31" fmla="*/ 37 h 37"/>
                  <a:gd name="T32" fmla="*/ 36 w 57"/>
                  <a:gd name="T33" fmla="*/ 37 h 37"/>
                  <a:gd name="T34" fmla="*/ 39 w 57"/>
                  <a:gd name="T35" fmla="*/ 35 h 37"/>
                  <a:gd name="T36" fmla="*/ 44 w 57"/>
                  <a:gd name="T37" fmla="*/ 35 h 37"/>
                  <a:gd name="T38" fmla="*/ 44 w 57"/>
                  <a:gd name="T39" fmla="*/ 32 h 37"/>
                  <a:gd name="T40" fmla="*/ 49 w 57"/>
                  <a:gd name="T41" fmla="*/ 32 h 37"/>
                  <a:gd name="T42" fmla="*/ 54 w 57"/>
                  <a:gd name="T43" fmla="*/ 30 h 37"/>
                  <a:gd name="T44" fmla="*/ 57 w 57"/>
                  <a:gd name="T45" fmla="*/ 25 h 37"/>
                  <a:gd name="T46" fmla="*/ 57 w 57"/>
                  <a:gd name="T47" fmla="*/ 20 h 37"/>
                  <a:gd name="T48" fmla="*/ 54 w 57"/>
                  <a:gd name="T49" fmla="*/ 15 h 37"/>
                  <a:gd name="T50" fmla="*/ 52 w 57"/>
                  <a:gd name="T51" fmla="*/ 10 h 37"/>
                  <a:gd name="T52" fmla="*/ 52 w 57"/>
                  <a:gd name="T53" fmla="*/ 5 h 37"/>
                  <a:gd name="T54" fmla="*/ 46 w 57"/>
                  <a:gd name="T55" fmla="*/ 3 h 37"/>
                  <a:gd name="T56" fmla="*/ 44 w 57"/>
                  <a:gd name="T57" fmla="*/ 3 h 37"/>
                  <a:gd name="T58" fmla="*/ 39 w 57"/>
                  <a:gd name="T59" fmla="*/ 0 h 37"/>
                  <a:gd name="T60" fmla="*/ 36 w 57"/>
                  <a:gd name="T61" fmla="*/ 0 h 37"/>
                  <a:gd name="T62" fmla="*/ 31 w 57"/>
                  <a:gd name="T63" fmla="*/ 0 h 37"/>
                  <a:gd name="T64" fmla="*/ 28 w 57"/>
                  <a:gd name="T65" fmla="*/ 0 h 37"/>
                  <a:gd name="T66" fmla="*/ 28 w 57"/>
                  <a:gd name="T6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7" h="37">
                    <a:moveTo>
                      <a:pt x="28" y="0"/>
                    </a:moveTo>
                    <a:lnTo>
                      <a:pt x="23" y="0"/>
                    </a:lnTo>
                    <a:lnTo>
                      <a:pt x="15" y="3"/>
                    </a:lnTo>
                    <a:lnTo>
                      <a:pt x="8" y="5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5" y="30"/>
                    </a:lnTo>
                    <a:lnTo>
                      <a:pt x="8" y="32"/>
                    </a:lnTo>
                    <a:lnTo>
                      <a:pt x="13" y="32"/>
                    </a:lnTo>
                    <a:lnTo>
                      <a:pt x="15" y="35"/>
                    </a:lnTo>
                    <a:lnTo>
                      <a:pt x="20" y="35"/>
                    </a:lnTo>
                    <a:lnTo>
                      <a:pt x="26" y="37"/>
                    </a:lnTo>
                    <a:lnTo>
                      <a:pt x="31" y="37"/>
                    </a:lnTo>
                    <a:lnTo>
                      <a:pt x="36" y="37"/>
                    </a:lnTo>
                    <a:lnTo>
                      <a:pt x="39" y="35"/>
                    </a:lnTo>
                    <a:lnTo>
                      <a:pt x="44" y="35"/>
                    </a:lnTo>
                    <a:lnTo>
                      <a:pt x="44" y="32"/>
                    </a:lnTo>
                    <a:lnTo>
                      <a:pt x="49" y="32"/>
                    </a:lnTo>
                    <a:lnTo>
                      <a:pt x="54" y="30"/>
                    </a:lnTo>
                    <a:lnTo>
                      <a:pt x="57" y="25"/>
                    </a:lnTo>
                    <a:lnTo>
                      <a:pt x="57" y="20"/>
                    </a:lnTo>
                    <a:lnTo>
                      <a:pt x="54" y="15"/>
                    </a:lnTo>
                    <a:lnTo>
                      <a:pt x="52" y="10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D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47"/>
              <p:cNvSpPr>
                <a:spLocks/>
              </p:cNvSpPr>
              <p:nvPr/>
            </p:nvSpPr>
            <p:spPr bwMode="auto">
              <a:xfrm>
                <a:off x="1704" y="2058"/>
                <a:ext cx="96" cy="131"/>
              </a:xfrm>
              <a:custGeom>
                <a:avLst/>
                <a:gdLst>
                  <a:gd name="T0" fmla="*/ 41 w 96"/>
                  <a:gd name="T1" fmla="*/ 5 h 131"/>
                  <a:gd name="T2" fmla="*/ 33 w 96"/>
                  <a:gd name="T3" fmla="*/ 7 h 131"/>
                  <a:gd name="T4" fmla="*/ 26 w 96"/>
                  <a:gd name="T5" fmla="*/ 10 h 131"/>
                  <a:gd name="T6" fmla="*/ 15 w 96"/>
                  <a:gd name="T7" fmla="*/ 15 h 131"/>
                  <a:gd name="T8" fmla="*/ 7 w 96"/>
                  <a:gd name="T9" fmla="*/ 17 h 131"/>
                  <a:gd name="T10" fmla="*/ 2 w 96"/>
                  <a:gd name="T11" fmla="*/ 22 h 131"/>
                  <a:gd name="T12" fmla="*/ 0 w 96"/>
                  <a:gd name="T13" fmla="*/ 32 h 131"/>
                  <a:gd name="T14" fmla="*/ 2 w 96"/>
                  <a:gd name="T15" fmla="*/ 42 h 131"/>
                  <a:gd name="T16" fmla="*/ 5 w 96"/>
                  <a:gd name="T17" fmla="*/ 47 h 131"/>
                  <a:gd name="T18" fmla="*/ 5 w 96"/>
                  <a:gd name="T19" fmla="*/ 55 h 131"/>
                  <a:gd name="T20" fmla="*/ 10 w 96"/>
                  <a:gd name="T21" fmla="*/ 62 h 131"/>
                  <a:gd name="T22" fmla="*/ 13 w 96"/>
                  <a:gd name="T23" fmla="*/ 69 h 131"/>
                  <a:gd name="T24" fmla="*/ 15 w 96"/>
                  <a:gd name="T25" fmla="*/ 79 h 131"/>
                  <a:gd name="T26" fmla="*/ 18 w 96"/>
                  <a:gd name="T27" fmla="*/ 87 h 131"/>
                  <a:gd name="T28" fmla="*/ 18 w 96"/>
                  <a:gd name="T29" fmla="*/ 97 h 131"/>
                  <a:gd name="T30" fmla="*/ 23 w 96"/>
                  <a:gd name="T31" fmla="*/ 104 h 131"/>
                  <a:gd name="T32" fmla="*/ 26 w 96"/>
                  <a:gd name="T33" fmla="*/ 112 h 131"/>
                  <a:gd name="T34" fmla="*/ 28 w 96"/>
                  <a:gd name="T35" fmla="*/ 121 h 131"/>
                  <a:gd name="T36" fmla="*/ 36 w 96"/>
                  <a:gd name="T37" fmla="*/ 131 h 131"/>
                  <a:gd name="T38" fmla="*/ 41 w 96"/>
                  <a:gd name="T39" fmla="*/ 131 h 131"/>
                  <a:gd name="T40" fmla="*/ 49 w 96"/>
                  <a:gd name="T41" fmla="*/ 129 h 131"/>
                  <a:gd name="T42" fmla="*/ 57 w 96"/>
                  <a:gd name="T43" fmla="*/ 121 h 131"/>
                  <a:gd name="T44" fmla="*/ 62 w 96"/>
                  <a:gd name="T45" fmla="*/ 114 h 131"/>
                  <a:gd name="T46" fmla="*/ 67 w 96"/>
                  <a:gd name="T47" fmla="*/ 107 h 131"/>
                  <a:gd name="T48" fmla="*/ 70 w 96"/>
                  <a:gd name="T49" fmla="*/ 99 h 131"/>
                  <a:gd name="T50" fmla="*/ 75 w 96"/>
                  <a:gd name="T51" fmla="*/ 89 h 131"/>
                  <a:gd name="T52" fmla="*/ 80 w 96"/>
                  <a:gd name="T53" fmla="*/ 82 h 131"/>
                  <a:gd name="T54" fmla="*/ 83 w 96"/>
                  <a:gd name="T55" fmla="*/ 74 h 131"/>
                  <a:gd name="T56" fmla="*/ 88 w 96"/>
                  <a:gd name="T57" fmla="*/ 64 h 131"/>
                  <a:gd name="T58" fmla="*/ 90 w 96"/>
                  <a:gd name="T59" fmla="*/ 57 h 131"/>
                  <a:gd name="T60" fmla="*/ 90 w 96"/>
                  <a:gd name="T61" fmla="*/ 50 h 131"/>
                  <a:gd name="T62" fmla="*/ 96 w 96"/>
                  <a:gd name="T63" fmla="*/ 42 h 131"/>
                  <a:gd name="T64" fmla="*/ 96 w 96"/>
                  <a:gd name="T65" fmla="*/ 35 h 131"/>
                  <a:gd name="T66" fmla="*/ 96 w 96"/>
                  <a:gd name="T67" fmla="*/ 22 h 131"/>
                  <a:gd name="T68" fmla="*/ 96 w 96"/>
                  <a:gd name="T69" fmla="*/ 15 h 131"/>
                  <a:gd name="T70" fmla="*/ 90 w 96"/>
                  <a:gd name="T71" fmla="*/ 5 h 131"/>
                  <a:gd name="T72" fmla="*/ 77 w 96"/>
                  <a:gd name="T73" fmla="*/ 0 h 131"/>
                  <a:gd name="T74" fmla="*/ 64 w 96"/>
                  <a:gd name="T75" fmla="*/ 0 h 131"/>
                  <a:gd name="T76" fmla="*/ 52 w 96"/>
                  <a:gd name="T77" fmla="*/ 3 h 131"/>
                  <a:gd name="T78" fmla="*/ 46 w 96"/>
                  <a:gd name="T79" fmla="*/ 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6" h="131">
                    <a:moveTo>
                      <a:pt x="46" y="5"/>
                    </a:moveTo>
                    <a:lnTo>
                      <a:pt x="41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17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7" y="57"/>
                    </a:lnTo>
                    <a:lnTo>
                      <a:pt x="10" y="62"/>
                    </a:lnTo>
                    <a:lnTo>
                      <a:pt x="13" y="67"/>
                    </a:lnTo>
                    <a:lnTo>
                      <a:pt x="13" y="69"/>
                    </a:lnTo>
                    <a:lnTo>
                      <a:pt x="13" y="74"/>
                    </a:lnTo>
                    <a:lnTo>
                      <a:pt x="15" y="79"/>
                    </a:lnTo>
                    <a:lnTo>
                      <a:pt x="18" y="84"/>
                    </a:lnTo>
                    <a:lnTo>
                      <a:pt x="18" y="87"/>
                    </a:lnTo>
                    <a:lnTo>
                      <a:pt x="18" y="92"/>
                    </a:lnTo>
                    <a:lnTo>
                      <a:pt x="18" y="97"/>
                    </a:lnTo>
                    <a:lnTo>
                      <a:pt x="20" y="99"/>
                    </a:lnTo>
                    <a:lnTo>
                      <a:pt x="23" y="104"/>
                    </a:lnTo>
                    <a:lnTo>
                      <a:pt x="26" y="107"/>
                    </a:lnTo>
                    <a:lnTo>
                      <a:pt x="26" y="112"/>
                    </a:lnTo>
                    <a:lnTo>
                      <a:pt x="26" y="114"/>
                    </a:lnTo>
                    <a:lnTo>
                      <a:pt x="28" y="121"/>
                    </a:lnTo>
                    <a:lnTo>
                      <a:pt x="33" y="126"/>
                    </a:lnTo>
                    <a:lnTo>
                      <a:pt x="36" y="131"/>
                    </a:lnTo>
                    <a:lnTo>
                      <a:pt x="39" y="131"/>
                    </a:lnTo>
                    <a:lnTo>
                      <a:pt x="41" y="131"/>
                    </a:lnTo>
                    <a:lnTo>
                      <a:pt x="46" y="131"/>
                    </a:lnTo>
                    <a:lnTo>
                      <a:pt x="49" y="129"/>
                    </a:lnTo>
                    <a:lnTo>
                      <a:pt x="54" y="124"/>
                    </a:lnTo>
                    <a:lnTo>
                      <a:pt x="57" y="121"/>
                    </a:lnTo>
                    <a:lnTo>
                      <a:pt x="59" y="116"/>
                    </a:lnTo>
                    <a:lnTo>
                      <a:pt x="62" y="114"/>
                    </a:lnTo>
                    <a:lnTo>
                      <a:pt x="64" y="112"/>
                    </a:lnTo>
                    <a:lnTo>
                      <a:pt x="67" y="107"/>
                    </a:lnTo>
                    <a:lnTo>
                      <a:pt x="67" y="104"/>
                    </a:lnTo>
                    <a:lnTo>
                      <a:pt x="70" y="99"/>
                    </a:lnTo>
                    <a:lnTo>
                      <a:pt x="75" y="94"/>
                    </a:lnTo>
                    <a:lnTo>
                      <a:pt x="75" y="89"/>
                    </a:lnTo>
                    <a:lnTo>
                      <a:pt x="77" y="87"/>
                    </a:lnTo>
                    <a:lnTo>
                      <a:pt x="80" y="82"/>
                    </a:lnTo>
                    <a:lnTo>
                      <a:pt x="83" y="77"/>
                    </a:lnTo>
                    <a:lnTo>
                      <a:pt x="83" y="74"/>
                    </a:lnTo>
                    <a:lnTo>
                      <a:pt x="85" y="69"/>
                    </a:lnTo>
                    <a:lnTo>
                      <a:pt x="88" y="64"/>
                    </a:lnTo>
                    <a:lnTo>
                      <a:pt x="90" y="62"/>
                    </a:lnTo>
                    <a:lnTo>
                      <a:pt x="90" y="57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3" y="45"/>
                    </a:lnTo>
                    <a:lnTo>
                      <a:pt x="96" y="42"/>
                    </a:lnTo>
                    <a:lnTo>
                      <a:pt x="96" y="37"/>
                    </a:lnTo>
                    <a:lnTo>
                      <a:pt x="96" y="35"/>
                    </a:lnTo>
                    <a:lnTo>
                      <a:pt x="96" y="30"/>
                    </a:lnTo>
                    <a:lnTo>
                      <a:pt x="96" y="22"/>
                    </a:lnTo>
                    <a:lnTo>
                      <a:pt x="96" y="17"/>
                    </a:lnTo>
                    <a:lnTo>
                      <a:pt x="96" y="15"/>
                    </a:lnTo>
                    <a:lnTo>
                      <a:pt x="96" y="10"/>
                    </a:lnTo>
                    <a:lnTo>
                      <a:pt x="90" y="5"/>
                    </a:lnTo>
                    <a:lnTo>
                      <a:pt x="83" y="3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2" y="3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F7D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48"/>
              <p:cNvSpPr>
                <a:spLocks/>
              </p:cNvSpPr>
              <p:nvPr/>
            </p:nvSpPr>
            <p:spPr bwMode="auto">
              <a:xfrm>
                <a:off x="1727" y="1815"/>
                <a:ext cx="39" cy="84"/>
              </a:xfrm>
              <a:custGeom>
                <a:avLst/>
                <a:gdLst>
                  <a:gd name="T0" fmla="*/ 26 w 39"/>
                  <a:gd name="T1" fmla="*/ 0 h 84"/>
                  <a:gd name="T2" fmla="*/ 21 w 39"/>
                  <a:gd name="T3" fmla="*/ 0 h 84"/>
                  <a:gd name="T4" fmla="*/ 16 w 39"/>
                  <a:gd name="T5" fmla="*/ 3 h 84"/>
                  <a:gd name="T6" fmla="*/ 10 w 39"/>
                  <a:gd name="T7" fmla="*/ 8 h 84"/>
                  <a:gd name="T8" fmla="*/ 5 w 39"/>
                  <a:gd name="T9" fmla="*/ 10 h 84"/>
                  <a:gd name="T10" fmla="*/ 3 w 39"/>
                  <a:gd name="T11" fmla="*/ 15 h 84"/>
                  <a:gd name="T12" fmla="*/ 0 w 39"/>
                  <a:gd name="T13" fmla="*/ 20 h 84"/>
                  <a:gd name="T14" fmla="*/ 0 w 39"/>
                  <a:gd name="T15" fmla="*/ 25 h 84"/>
                  <a:gd name="T16" fmla="*/ 0 w 39"/>
                  <a:gd name="T17" fmla="*/ 28 h 84"/>
                  <a:gd name="T18" fmla="*/ 3 w 39"/>
                  <a:gd name="T19" fmla="*/ 32 h 84"/>
                  <a:gd name="T20" fmla="*/ 3 w 39"/>
                  <a:gd name="T21" fmla="*/ 35 h 84"/>
                  <a:gd name="T22" fmla="*/ 5 w 39"/>
                  <a:gd name="T23" fmla="*/ 40 h 84"/>
                  <a:gd name="T24" fmla="*/ 8 w 39"/>
                  <a:gd name="T25" fmla="*/ 47 h 84"/>
                  <a:gd name="T26" fmla="*/ 10 w 39"/>
                  <a:gd name="T27" fmla="*/ 50 h 84"/>
                  <a:gd name="T28" fmla="*/ 10 w 39"/>
                  <a:gd name="T29" fmla="*/ 55 h 84"/>
                  <a:gd name="T30" fmla="*/ 13 w 39"/>
                  <a:gd name="T31" fmla="*/ 62 h 84"/>
                  <a:gd name="T32" fmla="*/ 16 w 39"/>
                  <a:gd name="T33" fmla="*/ 67 h 84"/>
                  <a:gd name="T34" fmla="*/ 16 w 39"/>
                  <a:gd name="T35" fmla="*/ 70 h 84"/>
                  <a:gd name="T36" fmla="*/ 18 w 39"/>
                  <a:gd name="T37" fmla="*/ 75 h 84"/>
                  <a:gd name="T38" fmla="*/ 21 w 39"/>
                  <a:gd name="T39" fmla="*/ 77 h 84"/>
                  <a:gd name="T40" fmla="*/ 23 w 39"/>
                  <a:gd name="T41" fmla="*/ 82 h 84"/>
                  <a:gd name="T42" fmla="*/ 23 w 39"/>
                  <a:gd name="T43" fmla="*/ 82 h 84"/>
                  <a:gd name="T44" fmla="*/ 26 w 39"/>
                  <a:gd name="T45" fmla="*/ 84 h 84"/>
                  <a:gd name="T46" fmla="*/ 29 w 39"/>
                  <a:gd name="T47" fmla="*/ 82 h 84"/>
                  <a:gd name="T48" fmla="*/ 31 w 39"/>
                  <a:gd name="T49" fmla="*/ 82 h 84"/>
                  <a:gd name="T50" fmla="*/ 31 w 39"/>
                  <a:gd name="T51" fmla="*/ 82 h 84"/>
                  <a:gd name="T52" fmla="*/ 34 w 39"/>
                  <a:gd name="T53" fmla="*/ 77 h 84"/>
                  <a:gd name="T54" fmla="*/ 36 w 39"/>
                  <a:gd name="T55" fmla="*/ 72 h 84"/>
                  <a:gd name="T56" fmla="*/ 39 w 39"/>
                  <a:gd name="T57" fmla="*/ 67 h 84"/>
                  <a:gd name="T58" fmla="*/ 39 w 39"/>
                  <a:gd name="T59" fmla="*/ 62 h 84"/>
                  <a:gd name="T60" fmla="*/ 39 w 39"/>
                  <a:gd name="T61" fmla="*/ 55 h 84"/>
                  <a:gd name="T62" fmla="*/ 39 w 39"/>
                  <a:gd name="T63" fmla="*/ 52 h 84"/>
                  <a:gd name="T64" fmla="*/ 39 w 39"/>
                  <a:gd name="T65" fmla="*/ 47 h 84"/>
                  <a:gd name="T66" fmla="*/ 39 w 39"/>
                  <a:gd name="T67" fmla="*/ 45 h 84"/>
                  <a:gd name="T68" fmla="*/ 39 w 39"/>
                  <a:gd name="T69" fmla="*/ 40 h 84"/>
                  <a:gd name="T70" fmla="*/ 39 w 39"/>
                  <a:gd name="T71" fmla="*/ 35 h 84"/>
                  <a:gd name="T72" fmla="*/ 39 w 39"/>
                  <a:gd name="T73" fmla="*/ 30 h 84"/>
                  <a:gd name="T74" fmla="*/ 36 w 39"/>
                  <a:gd name="T75" fmla="*/ 23 h 84"/>
                  <a:gd name="T76" fmla="*/ 36 w 39"/>
                  <a:gd name="T77" fmla="*/ 18 h 84"/>
                  <a:gd name="T78" fmla="*/ 34 w 39"/>
                  <a:gd name="T79" fmla="*/ 13 h 84"/>
                  <a:gd name="T80" fmla="*/ 31 w 39"/>
                  <a:gd name="T81" fmla="*/ 8 h 84"/>
                  <a:gd name="T82" fmla="*/ 31 w 39"/>
                  <a:gd name="T83" fmla="*/ 5 h 84"/>
                  <a:gd name="T84" fmla="*/ 29 w 39"/>
                  <a:gd name="T85" fmla="*/ 3 h 84"/>
                  <a:gd name="T86" fmla="*/ 26 w 39"/>
                  <a:gd name="T87" fmla="*/ 0 h 84"/>
                  <a:gd name="T88" fmla="*/ 26 w 39"/>
                  <a:gd name="T89" fmla="*/ 0 h 84"/>
                  <a:gd name="T90" fmla="*/ 26 w 39"/>
                  <a:gd name="T9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9" h="84">
                    <a:moveTo>
                      <a:pt x="26" y="0"/>
                    </a:moveTo>
                    <a:lnTo>
                      <a:pt x="21" y="0"/>
                    </a:lnTo>
                    <a:lnTo>
                      <a:pt x="16" y="3"/>
                    </a:lnTo>
                    <a:lnTo>
                      <a:pt x="10" y="8"/>
                    </a:lnTo>
                    <a:lnTo>
                      <a:pt x="5" y="10"/>
                    </a:lnTo>
                    <a:lnTo>
                      <a:pt x="3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2"/>
                    </a:lnTo>
                    <a:lnTo>
                      <a:pt x="3" y="35"/>
                    </a:lnTo>
                    <a:lnTo>
                      <a:pt x="5" y="40"/>
                    </a:lnTo>
                    <a:lnTo>
                      <a:pt x="8" y="47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13" y="62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5"/>
                    </a:lnTo>
                    <a:lnTo>
                      <a:pt x="21" y="77"/>
                    </a:lnTo>
                    <a:lnTo>
                      <a:pt x="23" y="82"/>
                    </a:lnTo>
                    <a:lnTo>
                      <a:pt x="23" y="82"/>
                    </a:lnTo>
                    <a:lnTo>
                      <a:pt x="26" y="84"/>
                    </a:lnTo>
                    <a:lnTo>
                      <a:pt x="29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4" y="77"/>
                    </a:lnTo>
                    <a:lnTo>
                      <a:pt x="36" y="72"/>
                    </a:lnTo>
                    <a:lnTo>
                      <a:pt x="39" y="67"/>
                    </a:lnTo>
                    <a:lnTo>
                      <a:pt x="39" y="62"/>
                    </a:lnTo>
                    <a:lnTo>
                      <a:pt x="39" y="55"/>
                    </a:lnTo>
                    <a:lnTo>
                      <a:pt x="39" y="52"/>
                    </a:lnTo>
                    <a:lnTo>
                      <a:pt x="39" y="47"/>
                    </a:lnTo>
                    <a:lnTo>
                      <a:pt x="39" y="45"/>
                    </a:lnTo>
                    <a:lnTo>
                      <a:pt x="39" y="40"/>
                    </a:lnTo>
                    <a:lnTo>
                      <a:pt x="39" y="35"/>
                    </a:lnTo>
                    <a:lnTo>
                      <a:pt x="39" y="30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4" y="13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D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49"/>
              <p:cNvSpPr>
                <a:spLocks/>
              </p:cNvSpPr>
              <p:nvPr/>
            </p:nvSpPr>
            <p:spPr bwMode="auto">
              <a:xfrm>
                <a:off x="1263" y="2108"/>
                <a:ext cx="124" cy="49"/>
              </a:xfrm>
              <a:custGeom>
                <a:avLst/>
                <a:gdLst>
                  <a:gd name="T0" fmla="*/ 41 w 124"/>
                  <a:gd name="T1" fmla="*/ 2 h 49"/>
                  <a:gd name="T2" fmla="*/ 36 w 124"/>
                  <a:gd name="T3" fmla="*/ 5 h 49"/>
                  <a:gd name="T4" fmla="*/ 28 w 124"/>
                  <a:gd name="T5" fmla="*/ 7 h 49"/>
                  <a:gd name="T6" fmla="*/ 21 w 124"/>
                  <a:gd name="T7" fmla="*/ 7 h 49"/>
                  <a:gd name="T8" fmla="*/ 18 w 124"/>
                  <a:gd name="T9" fmla="*/ 12 h 49"/>
                  <a:gd name="T10" fmla="*/ 13 w 124"/>
                  <a:gd name="T11" fmla="*/ 12 h 49"/>
                  <a:gd name="T12" fmla="*/ 8 w 124"/>
                  <a:gd name="T13" fmla="*/ 17 h 49"/>
                  <a:gd name="T14" fmla="*/ 5 w 124"/>
                  <a:gd name="T15" fmla="*/ 19 h 49"/>
                  <a:gd name="T16" fmla="*/ 2 w 124"/>
                  <a:gd name="T17" fmla="*/ 22 h 49"/>
                  <a:gd name="T18" fmla="*/ 0 w 124"/>
                  <a:gd name="T19" fmla="*/ 27 h 49"/>
                  <a:gd name="T20" fmla="*/ 0 w 124"/>
                  <a:gd name="T21" fmla="*/ 34 h 49"/>
                  <a:gd name="T22" fmla="*/ 0 w 124"/>
                  <a:gd name="T23" fmla="*/ 37 h 49"/>
                  <a:gd name="T24" fmla="*/ 2 w 124"/>
                  <a:gd name="T25" fmla="*/ 39 h 49"/>
                  <a:gd name="T26" fmla="*/ 8 w 124"/>
                  <a:gd name="T27" fmla="*/ 39 h 49"/>
                  <a:gd name="T28" fmla="*/ 13 w 124"/>
                  <a:gd name="T29" fmla="*/ 42 h 49"/>
                  <a:gd name="T30" fmla="*/ 13 w 124"/>
                  <a:gd name="T31" fmla="*/ 44 h 49"/>
                  <a:gd name="T32" fmla="*/ 18 w 124"/>
                  <a:gd name="T33" fmla="*/ 44 h 49"/>
                  <a:gd name="T34" fmla="*/ 21 w 124"/>
                  <a:gd name="T35" fmla="*/ 44 h 49"/>
                  <a:gd name="T36" fmla="*/ 26 w 124"/>
                  <a:gd name="T37" fmla="*/ 47 h 49"/>
                  <a:gd name="T38" fmla="*/ 28 w 124"/>
                  <a:gd name="T39" fmla="*/ 47 h 49"/>
                  <a:gd name="T40" fmla="*/ 34 w 124"/>
                  <a:gd name="T41" fmla="*/ 47 h 49"/>
                  <a:gd name="T42" fmla="*/ 36 w 124"/>
                  <a:gd name="T43" fmla="*/ 47 h 49"/>
                  <a:gd name="T44" fmla="*/ 41 w 124"/>
                  <a:gd name="T45" fmla="*/ 47 h 49"/>
                  <a:gd name="T46" fmla="*/ 49 w 124"/>
                  <a:gd name="T47" fmla="*/ 47 h 49"/>
                  <a:gd name="T48" fmla="*/ 52 w 124"/>
                  <a:gd name="T49" fmla="*/ 49 h 49"/>
                  <a:gd name="T50" fmla="*/ 57 w 124"/>
                  <a:gd name="T51" fmla="*/ 49 h 49"/>
                  <a:gd name="T52" fmla="*/ 65 w 124"/>
                  <a:gd name="T53" fmla="*/ 49 h 49"/>
                  <a:gd name="T54" fmla="*/ 67 w 124"/>
                  <a:gd name="T55" fmla="*/ 49 h 49"/>
                  <a:gd name="T56" fmla="*/ 72 w 124"/>
                  <a:gd name="T57" fmla="*/ 49 h 49"/>
                  <a:gd name="T58" fmla="*/ 78 w 124"/>
                  <a:gd name="T59" fmla="*/ 49 h 49"/>
                  <a:gd name="T60" fmla="*/ 85 w 124"/>
                  <a:gd name="T61" fmla="*/ 49 h 49"/>
                  <a:gd name="T62" fmla="*/ 88 w 124"/>
                  <a:gd name="T63" fmla="*/ 49 h 49"/>
                  <a:gd name="T64" fmla="*/ 91 w 124"/>
                  <a:gd name="T65" fmla="*/ 47 h 49"/>
                  <a:gd name="T66" fmla="*/ 98 w 124"/>
                  <a:gd name="T67" fmla="*/ 47 h 49"/>
                  <a:gd name="T68" fmla="*/ 101 w 124"/>
                  <a:gd name="T69" fmla="*/ 47 h 49"/>
                  <a:gd name="T70" fmla="*/ 106 w 124"/>
                  <a:gd name="T71" fmla="*/ 47 h 49"/>
                  <a:gd name="T72" fmla="*/ 109 w 124"/>
                  <a:gd name="T73" fmla="*/ 47 h 49"/>
                  <a:gd name="T74" fmla="*/ 114 w 124"/>
                  <a:gd name="T75" fmla="*/ 44 h 49"/>
                  <a:gd name="T76" fmla="*/ 117 w 124"/>
                  <a:gd name="T77" fmla="*/ 44 h 49"/>
                  <a:gd name="T78" fmla="*/ 119 w 124"/>
                  <a:gd name="T79" fmla="*/ 42 h 49"/>
                  <a:gd name="T80" fmla="*/ 124 w 124"/>
                  <a:gd name="T81" fmla="*/ 39 h 49"/>
                  <a:gd name="T82" fmla="*/ 124 w 124"/>
                  <a:gd name="T83" fmla="*/ 37 h 49"/>
                  <a:gd name="T84" fmla="*/ 124 w 124"/>
                  <a:gd name="T85" fmla="*/ 34 h 49"/>
                  <a:gd name="T86" fmla="*/ 119 w 124"/>
                  <a:gd name="T87" fmla="*/ 27 h 49"/>
                  <a:gd name="T88" fmla="*/ 117 w 124"/>
                  <a:gd name="T89" fmla="*/ 24 h 49"/>
                  <a:gd name="T90" fmla="*/ 111 w 124"/>
                  <a:gd name="T91" fmla="*/ 19 h 49"/>
                  <a:gd name="T92" fmla="*/ 106 w 124"/>
                  <a:gd name="T93" fmla="*/ 17 h 49"/>
                  <a:gd name="T94" fmla="*/ 101 w 124"/>
                  <a:gd name="T95" fmla="*/ 12 h 49"/>
                  <a:gd name="T96" fmla="*/ 98 w 124"/>
                  <a:gd name="T97" fmla="*/ 12 h 49"/>
                  <a:gd name="T98" fmla="*/ 91 w 124"/>
                  <a:gd name="T99" fmla="*/ 7 h 49"/>
                  <a:gd name="T100" fmla="*/ 85 w 124"/>
                  <a:gd name="T101" fmla="*/ 7 h 49"/>
                  <a:gd name="T102" fmla="*/ 80 w 124"/>
                  <a:gd name="T103" fmla="*/ 5 h 49"/>
                  <a:gd name="T104" fmla="*/ 75 w 124"/>
                  <a:gd name="T105" fmla="*/ 2 h 49"/>
                  <a:gd name="T106" fmla="*/ 70 w 124"/>
                  <a:gd name="T107" fmla="*/ 0 h 49"/>
                  <a:gd name="T108" fmla="*/ 65 w 124"/>
                  <a:gd name="T109" fmla="*/ 0 h 49"/>
                  <a:gd name="T110" fmla="*/ 57 w 124"/>
                  <a:gd name="T111" fmla="*/ 0 h 49"/>
                  <a:gd name="T112" fmla="*/ 52 w 124"/>
                  <a:gd name="T113" fmla="*/ 0 h 49"/>
                  <a:gd name="T114" fmla="*/ 47 w 124"/>
                  <a:gd name="T115" fmla="*/ 0 h 49"/>
                  <a:gd name="T116" fmla="*/ 41 w 124"/>
                  <a:gd name="T117" fmla="*/ 2 h 49"/>
                  <a:gd name="T118" fmla="*/ 41 w 124"/>
                  <a:gd name="T11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4" h="49">
                    <a:moveTo>
                      <a:pt x="41" y="2"/>
                    </a:moveTo>
                    <a:lnTo>
                      <a:pt x="36" y="5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18" y="12"/>
                    </a:lnTo>
                    <a:lnTo>
                      <a:pt x="13" y="12"/>
                    </a:lnTo>
                    <a:lnTo>
                      <a:pt x="8" y="17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8" y="39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8" y="44"/>
                    </a:lnTo>
                    <a:lnTo>
                      <a:pt x="21" y="44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41" y="47"/>
                    </a:lnTo>
                    <a:lnTo>
                      <a:pt x="49" y="47"/>
                    </a:lnTo>
                    <a:lnTo>
                      <a:pt x="52" y="49"/>
                    </a:lnTo>
                    <a:lnTo>
                      <a:pt x="57" y="49"/>
                    </a:lnTo>
                    <a:lnTo>
                      <a:pt x="65" y="49"/>
                    </a:lnTo>
                    <a:lnTo>
                      <a:pt x="67" y="49"/>
                    </a:lnTo>
                    <a:lnTo>
                      <a:pt x="72" y="49"/>
                    </a:lnTo>
                    <a:lnTo>
                      <a:pt x="78" y="49"/>
                    </a:lnTo>
                    <a:lnTo>
                      <a:pt x="85" y="49"/>
                    </a:lnTo>
                    <a:lnTo>
                      <a:pt x="88" y="49"/>
                    </a:lnTo>
                    <a:lnTo>
                      <a:pt x="91" y="47"/>
                    </a:lnTo>
                    <a:lnTo>
                      <a:pt x="98" y="47"/>
                    </a:lnTo>
                    <a:lnTo>
                      <a:pt x="101" y="47"/>
                    </a:lnTo>
                    <a:lnTo>
                      <a:pt x="106" y="47"/>
                    </a:lnTo>
                    <a:lnTo>
                      <a:pt x="109" y="47"/>
                    </a:lnTo>
                    <a:lnTo>
                      <a:pt x="114" y="44"/>
                    </a:lnTo>
                    <a:lnTo>
                      <a:pt x="117" y="44"/>
                    </a:lnTo>
                    <a:lnTo>
                      <a:pt x="119" y="42"/>
                    </a:lnTo>
                    <a:lnTo>
                      <a:pt x="124" y="39"/>
                    </a:lnTo>
                    <a:lnTo>
                      <a:pt x="124" y="37"/>
                    </a:lnTo>
                    <a:lnTo>
                      <a:pt x="124" y="34"/>
                    </a:lnTo>
                    <a:lnTo>
                      <a:pt x="119" y="27"/>
                    </a:lnTo>
                    <a:lnTo>
                      <a:pt x="117" y="24"/>
                    </a:lnTo>
                    <a:lnTo>
                      <a:pt x="111" y="19"/>
                    </a:lnTo>
                    <a:lnTo>
                      <a:pt x="106" y="17"/>
                    </a:lnTo>
                    <a:lnTo>
                      <a:pt x="101" y="12"/>
                    </a:lnTo>
                    <a:lnTo>
                      <a:pt x="98" y="12"/>
                    </a:lnTo>
                    <a:lnTo>
                      <a:pt x="91" y="7"/>
                    </a:lnTo>
                    <a:lnTo>
                      <a:pt x="85" y="7"/>
                    </a:lnTo>
                    <a:lnTo>
                      <a:pt x="80" y="5"/>
                    </a:lnTo>
                    <a:lnTo>
                      <a:pt x="75" y="2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F7D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250"/>
              <p:cNvSpPr>
                <a:spLocks/>
              </p:cNvSpPr>
              <p:nvPr/>
            </p:nvSpPr>
            <p:spPr bwMode="auto">
              <a:xfrm>
                <a:off x="1431" y="2457"/>
                <a:ext cx="107" cy="54"/>
              </a:xfrm>
              <a:custGeom>
                <a:avLst/>
                <a:gdLst>
                  <a:gd name="T0" fmla="*/ 55 w 107"/>
                  <a:gd name="T1" fmla="*/ 2 h 54"/>
                  <a:gd name="T2" fmla="*/ 52 w 107"/>
                  <a:gd name="T3" fmla="*/ 2 h 54"/>
                  <a:gd name="T4" fmla="*/ 45 w 107"/>
                  <a:gd name="T5" fmla="*/ 5 h 54"/>
                  <a:gd name="T6" fmla="*/ 42 w 107"/>
                  <a:gd name="T7" fmla="*/ 5 h 54"/>
                  <a:gd name="T8" fmla="*/ 39 w 107"/>
                  <a:gd name="T9" fmla="*/ 5 h 54"/>
                  <a:gd name="T10" fmla="*/ 37 w 107"/>
                  <a:gd name="T11" fmla="*/ 7 h 54"/>
                  <a:gd name="T12" fmla="*/ 32 w 107"/>
                  <a:gd name="T13" fmla="*/ 10 h 54"/>
                  <a:gd name="T14" fmla="*/ 29 w 107"/>
                  <a:gd name="T15" fmla="*/ 10 h 54"/>
                  <a:gd name="T16" fmla="*/ 26 w 107"/>
                  <a:gd name="T17" fmla="*/ 12 h 54"/>
                  <a:gd name="T18" fmla="*/ 21 w 107"/>
                  <a:gd name="T19" fmla="*/ 17 h 54"/>
                  <a:gd name="T20" fmla="*/ 16 w 107"/>
                  <a:gd name="T21" fmla="*/ 17 h 54"/>
                  <a:gd name="T22" fmla="*/ 11 w 107"/>
                  <a:gd name="T23" fmla="*/ 22 h 54"/>
                  <a:gd name="T24" fmla="*/ 8 w 107"/>
                  <a:gd name="T25" fmla="*/ 27 h 54"/>
                  <a:gd name="T26" fmla="*/ 6 w 107"/>
                  <a:gd name="T27" fmla="*/ 30 h 54"/>
                  <a:gd name="T28" fmla="*/ 3 w 107"/>
                  <a:gd name="T29" fmla="*/ 32 h 54"/>
                  <a:gd name="T30" fmla="*/ 0 w 107"/>
                  <a:gd name="T31" fmla="*/ 37 h 54"/>
                  <a:gd name="T32" fmla="*/ 0 w 107"/>
                  <a:gd name="T33" fmla="*/ 39 h 54"/>
                  <a:gd name="T34" fmla="*/ 3 w 107"/>
                  <a:gd name="T35" fmla="*/ 44 h 54"/>
                  <a:gd name="T36" fmla="*/ 6 w 107"/>
                  <a:gd name="T37" fmla="*/ 47 h 54"/>
                  <a:gd name="T38" fmla="*/ 8 w 107"/>
                  <a:gd name="T39" fmla="*/ 49 h 54"/>
                  <a:gd name="T40" fmla="*/ 13 w 107"/>
                  <a:gd name="T41" fmla="*/ 52 h 54"/>
                  <a:gd name="T42" fmla="*/ 19 w 107"/>
                  <a:gd name="T43" fmla="*/ 52 h 54"/>
                  <a:gd name="T44" fmla="*/ 24 w 107"/>
                  <a:gd name="T45" fmla="*/ 52 h 54"/>
                  <a:gd name="T46" fmla="*/ 29 w 107"/>
                  <a:gd name="T47" fmla="*/ 52 h 54"/>
                  <a:gd name="T48" fmla="*/ 29 w 107"/>
                  <a:gd name="T49" fmla="*/ 52 h 54"/>
                  <a:gd name="T50" fmla="*/ 37 w 107"/>
                  <a:gd name="T51" fmla="*/ 52 h 54"/>
                  <a:gd name="T52" fmla="*/ 39 w 107"/>
                  <a:gd name="T53" fmla="*/ 54 h 54"/>
                  <a:gd name="T54" fmla="*/ 45 w 107"/>
                  <a:gd name="T55" fmla="*/ 52 h 54"/>
                  <a:gd name="T56" fmla="*/ 47 w 107"/>
                  <a:gd name="T57" fmla="*/ 52 h 54"/>
                  <a:gd name="T58" fmla="*/ 52 w 107"/>
                  <a:gd name="T59" fmla="*/ 52 h 54"/>
                  <a:gd name="T60" fmla="*/ 55 w 107"/>
                  <a:gd name="T61" fmla="*/ 52 h 54"/>
                  <a:gd name="T62" fmla="*/ 57 w 107"/>
                  <a:gd name="T63" fmla="*/ 52 h 54"/>
                  <a:gd name="T64" fmla="*/ 65 w 107"/>
                  <a:gd name="T65" fmla="*/ 52 h 54"/>
                  <a:gd name="T66" fmla="*/ 68 w 107"/>
                  <a:gd name="T67" fmla="*/ 52 h 54"/>
                  <a:gd name="T68" fmla="*/ 73 w 107"/>
                  <a:gd name="T69" fmla="*/ 49 h 54"/>
                  <a:gd name="T70" fmla="*/ 76 w 107"/>
                  <a:gd name="T71" fmla="*/ 49 h 54"/>
                  <a:gd name="T72" fmla="*/ 78 w 107"/>
                  <a:gd name="T73" fmla="*/ 47 h 54"/>
                  <a:gd name="T74" fmla="*/ 83 w 107"/>
                  <a:gd name="T75" fmla="*/ 44 h 54"/>
                  <a:gd name="T76" fmla="*/ 86 w 107"/>
                  <a:gd name="T77" fmla="*/ 44 h 54"/>
                  <a:gd name="T78" fmla="*/ 94 w 107"/>
                  <a:gd name="T79" fmla="*/ 42 h 54"/>
                  <a:gd name="T80" fmla="*/ 99 w 107"/>
                  <a:gd name="T81" fmla="*/ 39 h 54"/>
                  <a:gd name="T82" fmla="*/ 102 w 107"/>
                  <a:gd name="T83" fmla="*/ 37 h 54"/>
                  <a:gd name="T84" fmla="*/ 107 w 107"/>
                  <a:gd name="T85" fmla="*/ 32 h 54"/>
                  <a:gd name="T86" fmla="*/ 107 w 107"/>
                  <a:gd name="T87" fmla="*/ 30 h 54"/>
                  <a:gd name="T88" fmla="*/ 107 w 107"/>
                  <a:gd name="T89" fmla="*/ 27 h 54"/>
                  <a:gd name="T90" fmla="*/ 104 w 107"/>
                  <a:gd name="T91" fmla="*/ 22 h 54"/>
                  <a:gd name="T92" fmla="*/ 102 w 107"/>
                  <a:gd name="T93" fmla="*/ 17 h 54"/>
                  <a:gd name="T94" fmla="*/ 102 w 107"/>
                  <a:gd name="T95" fmla="*/ 17 h 54"/>
                  <a:gd name="T96" fmla="*/ 99 w 107"/>
                  <a:gd name="T97" fmla="*/ 12 h 54"/>
                  <a:gd name="T98" fmla="*/ 94 w 107"/>
                  <a:gd name="T99" fmla="*/ 7 h 54"/>
                  <a:gd name="T100" fmla="*/ 86 w 107"/>
                  <a:gd name="T101" fmla="*/ 5 h 54"/>
                  <a:gd name="T102" fmla="*/ 83 w 107"/>
                  <a:gd name="T103" fmla="*/ 2 h 54"/>
                  <a:gd name="T104" fmla="*/ 78 w 107"/>
                  <a:gd name="T105" fmla="*/ 2 h 54"/>
                  <a:gd name="T106" fmla="*/ 76 w 107"/>
                  <a:gd name="T107" fmla="*/ 0 h 54"/>
                  <a:gd name="T108" fmla="*/ 73 w 107"/>
                  <a:gd name="T109" fmla="*/ 0 h 54"/>
                  <a:gd name="T110" fmla="*/ 65 w 107"/>
                  <a:gd name="T111" fmla="*/ 0 h 54"/>
                  <a:gd name="T112" fmla="*/ 63 w 107"/>
                  <a:gd name="T113" fmla="*/ 0 h 54"/>
                  <a:gd name="T114" fmla="*/ 57 w 107"/>
                  <a:gd name="T115" fmla="*/ 0 h 54"/>
                  <a:gd name="T116" fmla="*/ 55 w 107"/>
                  <a:gd name="T117" fmla="*/ 2 h 54"/>
                  <a:gd name="T118" fmla="*/ 55 w 107"/>
                  <a:gd name="T119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" h="54">
                    <a:moveTo>
                      <a:pt x="55" y="2"/>
                    </a:moveTo>
                    <a:lnTo>
                      <a:pt x="52" y="2"/>
                    </a:lnTo>
                    <a:lnTo>
                      <a:pt x="45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7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6" y="12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1" y="22"/>
                    </a:lnTo>
                    <a:lnTo>
                      <a:pt x="8" y="27"/>
                    </a:lnTo>
                    <a:lnTo>
                      <a:pt x="6" y="30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3" y="44"/>
                    </a:lnTo>
                    <a:lnTo>
                      <a:pt x="6" y="47"/>
                    </a:lnTo>
                    <a:lnTo>
                      <a:pt x="8" y="49"/>
                    </a:lnTo>
                    <a:lnTo>
                      <a:pt x="13" y="52"/>
                    </a:lnTo>
                    <a:lnTo>
                      <a:pt x="19" y="52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7" y="52"/>
                    </a:lnTo>
                    <a:lnTo>
                      <a:pt x="39" y="54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65" y="52"/>
                    </a:lnTo>
                    <a:lnTo>
                      <a:pt x="68" y="52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8" y="47"/>
                    </a:lnTo>
                    <a:lnTo>
                      <a:pt x="83" y="44"/>
                    </a:lnTo>
                    <a:lnTo>
                      <a:pt x="86" y="44"/>
                    </a:lnTo>
                    <a:lnTo>
                      <a:pt x="94" y="42"/>
                    </a:lnTo>
                    <a:lnTo>
                      <a:pt x="99" y="39"/>
                    </a:lnTo>
                    <a:lnTo>
                      <a:pt x="102" y="37"/>
                    </a:lnTo>
                    <a:lnTo>
                      <a:pt x="107" y="32"/>
                    </a:lnTo>
                    <a:lnTo>
                      <a:pt x="107" y="30"/>
                    </a:lnTo>
                    <a:lnTo>
                      <a:pt x="107" y="27"/>
                    </a:lnTo>
                    <a:lnTo>
                      <a:pt x="104" y="22"/>
                    </a:lnTo>
                    <a:lnTo>
                      <a:pt x="102" y="17"/>
                    </a:lnTo>
                    <a:lnTo>
                      <a:pt x="102" y="17"/>
                    </a:lnTo>
                    <a:lnTo>
                      <a:pt x="99" y="12"/>
                    </a:lnTo>
                    <a:lnTo>
                      <a:pt x="94" y="7"/>
                    </a:lnTo>
                    <a:lnTo>
                      <a:pt x="86" y="5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7D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251"/>
              <p:cNvSpPr>
                <a:spLocks/>
              </p:cNvSpPr>
              <p:nvPr/>
            </p:nvSpPr>
            <p:spPr bwMode="auto">
              <a:xfrm>
                <a:off x="1408" y="2360"/>
                <a:ext cx="88" cy="30"/>
              </a:xfrm>
              <a:custGeom>
                <a:avLst/>
                <a:gdLst>
                  <a:gd name="T0" fmla="*/ 34 w 88"/>
                  <a:gd name="T1" fmla="*/ 5 h 30"/>
                  <a:gd name="T2" fmla="*/ 29 w 88"/>
                  <a:gd name="T3" fmla="*/ 5 h 30"/>
                  <a:gd name="T4" fmla="*/ 23 w 88"/>
                  <a:gd name="T5" fmla="*/ 8 h 30"/>
                  <a:gd name="T6" fmla="*/ 16 w 88"/>
                  <a:gd name="T7" fmla="*/ 10 h 30"/>
                  <a:gd name="T8" fmla="*/ 10 w 88"/>
                  <a:gd name="T9" fmla="*/ 13 h 30"/>
                  <a:gd name="T10" fmla="*/ 3 w 88"/>
                  <a:gd name="T11" fmla="*/ 18 h 30"/>
                  <a:gd name="T12" fmla="*/ 3 w 88"/>
                  <a:gd name="T13" fmla="*/ 20 h 30"/>
                  <a:gd name="T14" fmla="*/ 0 w 88"/>
                  <a:gd name="T15" fmla="*/ 25 h 30"/>
                  <a:gd name="T16" fmla="*/ 3 w 88"/>
                  <a:gd name="T17" fmla="*/ 27 h 30"/>
                  <a:gd name="T18" fmla="*/ 3 w 88"/>
                  <a:gd name="T19" fmla="*/ 27 h 30"/>
                  <a:gd name="T20" fmla="*/ 8 w 88"/>
                  <a:gd name="T21" fmla="*/ 30 h 30"/>
                  <a:gd name="T22" fmla="*/ 10 w 88"/>
                  <a:gd name="T23" fmla="*/ 27 h 30"/>
                  <a:gd name="T24" fmla="*/ 18 w 88"/>
                  <a:gd name="T25" fmla="*/ 27 h 30"/>
                  <a:gd name="T26" fmla="*/ 21 w 88"/>
                  <a:gd name="T27" fmla="*/ 25 h 30"/>
                  <a:gd name="T28" fmla="*/ 23 w 88"/>
                  <a:gd name="T29" fmla="*/ 25 h 30"/>
                  <a:gd name="T30" fmla="*/ 29 w 88"/>
                  <a:gd name="T31" fmla="*/ 25 h 30"/>
                  <a:gd name="T32" fmla="*/ 31 w 88"/>
                  <a:gd name="T33" fmla="*/ 25 h 30"/>
                  <a:gd name="T34" fmla="*/ 36 w 88"/>
                  <a:gd name="T35" fmla="*/ 25 h 30"/>
                  <a:gd name="T36" fmla="*/ 39 w 88"/>
                  <a:gd name="T37" fmla="*/ 25 h 30"/>
                  <a:gd name="T38" fmla="*/ 44 w 88"/>
                  <a:gd name="T39" fmla="*/ 23 h 30"/>
                  <a:gd name="T40" fmla="*/ 47 w 88"/>
                  <a:gd name="T41" fmla="*/ 23 h 30"/>
                  <a:gd name="T42" fmla="*/ 52 w 88"/>
                  <a:gd name="T43" fmla="*/ 20 h 30"/>
                  <a:gd name="T44" fmla="*/ 55 w 88"/>
                  <a:gd name="T45" fmla="*/ 20 h 30"/>
                  <a:gd name="T46" fmla="*/ 60 w 88"/>
                  <a:gd name="T47" fmla="*/ 20 h 30"/>
                  <a:gd name="T48" fmla="*/ 62 w 88"/>
                  <a:gd name="T49" fmla="*/ 18 h 30"/>
                  <a:gd name="T50" fmla="*/ 68 w 88"/>
                  <a:gd name="T51" fmla="*/ 15 h 30"/>
                  <a:gd name="T52" fmla="*/ 75 w 88"/>
                  <a:gd name="T53" fmla="*/ 13 h 30"/>
                  <a:gd name="T54" fmla="*/ 80 w 88"/>
                  <a:gd name="T55" fmla="*/ 13 h 30"/>
                  <a:gd name="T56" fmla="*/ 83 w 88"/>
                  <a:gd name="T57" fmla="*/ 8 h 30"/>
                  <a:gd name="T58" fmla="*/ 86 w 88"/>
                  <a:gd name="T59" fmla="*/ 5 h 30"/>
                  <a:gd name="T60" fmla="*/ 88 w 88"/>
                  <a:gd name="T61" fmla="*/ 5 h 30"/>
                  <a:gd name="T62" fmla="*/ 86 w 88"/>
                  <a:gd name="T63" fmla="*/ 3 h 30"/>
                  <a:gd name="T64" fmla="*/ 83 w 88"/>
                  <a:gd name="T65" fmla="*/ 3 h 30"/>
                  <a:gd name="T66" fmla="*/ 80 w 88"/>
                  <a:gd name="T67" fmla="*/ 0 h 30"/>
                  <a:gd name="T68" fmla="*/ 78 w 88"/>
                  <a:gd name="T69" fmla="*/ 0 h 30"/>
                  <a:gd name="T70" fmla="*/ 73 w 88"/>
                  <a:gd name="T71" fmla="*/ 0 h 30"/>
                  <a:gd name="T72" fmla="*/ 68 w 88"/>
                  <a:gd name="T73" fmla="*/ 0 h 30"/>
                  <a:gd name="T74" fmla="*/ 62 w 88"/>
                  <a:gd name="T75" fmla="*/ 0 h 30"/>
                  <a:gd name="T76" fmla="*/ 60 w 88"/>
                  <a:gd name="T77" fmla="*/ 0 h 30"/>
                  <a:gd name="T78" fmla="*/ 52 w 88"/>
                  <a:gd name="T79" fmla="*/ 0 h 30"/>
                  <a:gd name="T80" fmla="*/ 49 w 88"/>
                  <a:gd name="T81" fmla="*/ 3 h 30"/>
                  <a:gd name="T82" fmla="*/ 47 w 88"/>
                  <a:gd name="T83" fmla="*/ 3 h 30"/>
                  <a:gd name="T84" fmla="*/ 42 w 88"/>
                  <a:gd name="T85" fmla="*/ 3 h 30"/>
                  <a:gd name="T86" fmla="*/ 36 w 88"/>
                  <a:gd name="T87" fmla="*/ 5 h 30"/>
                  <a:gd name="T88" fmla="*/ 34 w 88"/>
                  <a:gd name="T89" fmla="*/ 5 h 30"/>
                  <a:gd name="T90" fmla="*/ 34 w 88"/>
                  <a:gd name="T9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30">
                    <a:moveTo>
                      <a:pt x="34" y="5"/>
                    </a:moveTo>
                    <a:lnTo>
                      <a:pt x="29" y="5"/>
                    </a:lnTo>
                    <a:lnTo>
                      <a:pt x="23" y="8"/>
                    </a:lnTo>
                    <a:lnTo>
                      <a:pt x="16" y="10"/>
                    </a:lnTo>
                    <a:lnTo>
                      <a:pt x="10" y="13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8" y="30"/>
                    </a:lnTo>
                    <a:lnTo>
                      <a:pt x="10" y="27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6" y="25"/>
                    </a:lnTo>
                    <a:lnTo>
                      <a:pt x="39" y="25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60" y="20"/>
                    </a:lnTo>
                    <a:lnTo>
                      <a:pt x="62" y="18"/>
                    </a:lnTo>
                    <a:lnTo>
                      <a:pt x="68" y="15"/>
                    </a:lnTo>
                    <a:lnTo>
                      <a:pt x="75" y="13"/>
                    </a:lnTo>
                    <a:lnTo>
                      <a:pt x="80" y="13"/>
                    </a:lnTo>
                    <a:lnTo>
                      <a:pt x="83" y="8"/>
                    </a:lnTo>
                    <a:lnTo>
                      <a:pt x="86" y="5"/>
                    </a:lnTo>
                    <a:lnTo>
                      <a:pt x="88" y="5"/>
                    </a:lnTo>
                    <a:lnTo>
                      <a:pt x="86" y="3"/>
                    </a:lnTo>
                    <a:lnTo>
                      <a:pt x="83" y="3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3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2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D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252"/>
              <p:cNvSpPr>
                <a:spLocks/>
              </p:cNvSpPr>
              <p:nvPr/>
            </p:nvSpPr>
            <p:spPr bwMode="auto">
              <a:xfrm>
                <a:off x="884" y="1285"/>
                <a:ext cx="1053" cy="352"/>
              </a:xfrm>
              <a:custGeom>
                <a:avLst/>
                <a:gdLst>
                  <a:gd name="T0" fmla="*/ 3 w 1053"/>
                  <a:gd name="T1" fmla="*/ 300 h 352"/>
                  <a:gd name="T2" fmla="*/ 6 w 1053"/>
                  <a:gd name="T3" fmla="*/ 260 h 352"/>
                  <a:gd name="T4" fmla="*/ 18 w 1053"/>
                  <a:gd name="T5" fmla="*/ 211 h 352"/>
                  <a:gd name="T6" fmla="*/ 44 w 1053"/>
                  <a:gd name="T7" fmla="*/ 156 h 352"/>
                  <a:gd name="T8" fmla="*/ 83 w 1053"/>
                  <a:gd name="T9" fmla="*/ 112 h 352"/>
                  <a:gd name="T10" fmla="*/ 140 w 1053"/>
                  <a:gd name="T11" fmla="*/ 82 h 352"/>
                  <a:gd name="T12" fmla="*/ 210 w 1053"/>
                  <a:gd name="T13" fmla="*/ 70 h 352"/>
                  <a:gd name="T14" fmla="*/ 275 w 1053"/>
                  <a:gd name="T15" fmla="*/ 74 h 352"/>
                  <a:gd name="T16" fmla="*/ 337 w 1053"/>
                  <a:gd name="T17" fmla="*/ 89 h 352"/>
                  <a:gd name="T18" fmla="*/ 392 w 1053"/>
                  <a:gd name="T19" fmla="*/ 109 h 352"/>
                  <a:gd name="T20" fmla="*/ 436 w 1053"/>
                  <a:gd name="T21" fmla="*/ 134 h 352"/>
                  <a:gd name="T22" fmla="*/ 462 w 1053"/>
                  <a:gd name="T23" fmla="*/ 122 h 352"/>
                  <a:gd name="T24" fmla="*/ 501 w 1053"/>
                  <a:gd name="T25" fmla="*/ 82 h 352"/>
                  <a:gd name="T26" fmla="*/ 550 w 1053"/>
                  <a:gd name="T27" fmla="*/ 47 h 352"/>
                  <a:gd name="T28" fmla="*/ 620 w 1053"/>
                  <a:gd name="T29" fmla="*/ 17 h 352"/>
                  <a:gd name="T30" fmla="*/ 711 w 1053"/>
                  <a:gd name="T31" fmla="*/ 0 h 352"/>
                  <a:gd name="T32" fmla="*/ 796 w 1053"/>
                  <a:gd name="T33" fmla="*/ 3 h 352"/>
                  <a:gd name="T34" fmla="*/ 840 w 1053"/>
                  <a:gd name="T35" fmla="*/ 20 h 352"/>
                  <a:gd name="T36" fmla="*/ 882 w 1053"/>
                  <a:gd name="T37" fmla="*/ 47 h 352"/>
                  <a:gd name="T38" fmla="*/ 916 w 1053"/>
                  <a:gd name="T39" fmla="*/ 87 h 352"/>
                  <a:gd name="T40" fmla="*/ 929 w 1053"/>
                  <a:gd name="T41" fmla="*/ 126 h 352"/>
                  <a:gd name="T42" fmla="*/ 942 w 1053"/>
                  <a:gd name="T43" fmla="*/ 149 h 352"/>
                  <a:gd name="T44" fmla="*/ 996 w 1053"/>
                  <a:gd name="T45" fmla="*/ 151 h 352"/>
                  <a:gd name="T46" fmla="*/ 1045 w 1053"/>
                  <a:gd name="T47" fmla="*/ 179 h 352"/>
                  <a:gd name="T48" fmla="*/ 1050 w 1053"/>
                  <a:gd name="T49" fmla="*/ 226 h 352"/>
                  <a:gd name="T50" fmla="*/ 1030 w 1053"/>
                  <a:gd name="T51" fmla="*/ 265 h 352"/>
                  <a:gd name="T52" fmla="*/ 980 w 1053"/>
                  <a:gd name="T53" fmla="*/ 270 h 352"/>
                  <a:gd name="T54" fmla="*/ 965 w 1053"/>
                  <a:gd name="T55" fmla="*/ 226 h 352"/>
                  <a:gd name="T56" fmla="*/ 993 w 1053"/>
                  <a:gd name="T57" fmla="*/ 258 h 352"/>
                  <a:gd name="T58" fmla="*/ 1032 w 1053"/>
                  <a:gd name="T59" fmla="*/ 228 h 352"/>
                  <a:gd name="T60" fmla="*/ 1030 w 1053"/>
                  <a:gd name="T61" fmla="*/ 191 h 352"/>
                  <a:gd name="T62" fmla="*/ 1001 w 1053"/>
                  <a:gd name="T63" fmla="*/ 166 h 352"/>
                  <a:gd name="T64" fmla="*/ 962 w 1053"/>
                  <a:gd name="T65" fmla="*/ 159 h 352"/>
                  <a:gd name="T66" fmla="*/ 923 w 1053"/>
                  <a:gd name="T67" fmla="*/ 156 h 352"/>
                  <a:gd name="T68" fmla="*/ 892 w 1053"/>
                  <a:gd name="T69" fmla="*/ 174 h 352"/>
                  <a:gd name="T70" fmla="*/ 877 w 1053"/>
                  <a:gd name="T71" fmla="*/ 171 h 352"/>
                  <a:gd name="T72" fmla="*/ 910 w 1053"/>
                  <a:gd name="T73" fmla="*/ 144 h 352"/>
                  <a:gd name="T74" fmla="*/ 903 w 1053"/>
                  <a:gd name="T75" fmla="*/ 107 h 352"/>
                  <a:gd name="T76" fmla="*/ 864 w 1053"/>
                  <a:gd name="T77" fmla="*/ 52 h 352"/>
                  <a:gd name="T78" fmla="*/ 822 w 1053"/>
                  <a:gd name="T79" fmla="*/ 27 h 352"/>
                  <a:gd name="T80" fmla="*/ 760 w 1053"/>
                  <a:gd name="T81" fmla="*/ 8 h 352"/>
                  <a:gd name="T82" fmla="*/ 695 w 1053"/>
                  <a:gd name="T83" fmla="*/ 10 h 352"/>
                  <a:gd name="T84" fmla="*/ 630 w 1053"/>
                  <a:gd name="T85" fmla="*/ 27 h 352"/>
                  <a:gd name="T86" fmla="*/ 571 w 1053"/>
                  <a:gd name="T87" fmla="*/ 62 h 352"/>
                  <a:gd name="T88" fmla="*/ 521 w 1053"/>
                  <a:gd name="T89" fmla="*/ 94 h 352"/>
                  <a:gd name="T90" fmla="*/ 483 w 1053"/>
                  <a:gd name="T91" fmla="*/ 134 h 352"/>
                  <a:gd name="T92" fmla="*/ 446 w 1053"/>
                  <a:gd name="T93" fmla="*/ 171 h 352"/>
                  <a:gd name="T94" fmla="*/ 407 w 1053"/>
                  <a:gd name="T95" fmla="*/ 144 h 352"/>
                  <a:gd name="T96" fmla="*/ 366 w 1053"/>
                  <a:gd name="T97" fmla="*/ 117 h 352"/>
                  <a:gd name="T98" fmla="*/ 309 w 1053"/>
                  <a:gd name="T99" fmla="*/ 94 h 352"/>
                  <a:gd name="T100" fmla="*/ 247 w 1053"/>
                  <a:gd name="T101" fmla="*/ 79 h 352"/>
                  <a:gd name="T102" fmla="*/ 182 w 1053"/>
                  <a:gd name="T103" fmla="*/ 79 h 352"/>
                  <a:gd name="T104" fmla="*/ 120 w 1053"/>
                  <a:gd name="T105" fmla="*/ 102 h 352"/>
                  <a:gd name="T106" fmla="*/ 73 w 1053"/>
                  <a:gd name="T107" fmla="*/ 144 h 352"/>
                  <a:gd name="T108" fmla="*/ 44 w 1053"/>
                  <a:gd name="T109" fmla="*/ 198 h 352"/>
                  <a:gd name="T110" fmla="*/ 26 w 1053"/>
                  <a:gd name="T111" fmla="*/ 253 h 352"/>
                  <a:gd name="T112" fmla="*/ 18 w 1053"/>
                  <a:gd name="T113" fmla="*/ 302 h 352"/>
                  <a:gd name="T114" fmla="*/ 18 w 1053"/>
                  <a:gd name="T115" fmla="*/ 34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53" h="352">
                    <a:moveTo>
                      <a:pt x="3" y="330"/>
                    </a:moveTo>
                    <a:lnTo>
                      <a:pt x="0" y="327"/>
                    </a:lnTo>
                    <a:lnTo>
                      <a:pt x="0" y="327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0" y="315"/>
                    </a:lnTo>
                    <a:lnTo>
                      <a:pt x="3" y="310"/>
                    </a:lnTo>
                    <a:lnTo>
                      <a:pt x="3" y="307"/>
                    </a:lnTo>
                    <a:lnTo>
                      <a:pt x="3" y="305"/>
                    </a:lnTo>
                    <a:lnTo>
                      <a:pt x="3" y="300"/>
                    </a:lnTo>
                    <a:lnTo>
                      <a:pt x="3" y="297"/>
                    </a:lnTo>
                    <a:lnTo>
                      <a:pt x="3" y="292"/>
                    </a:lnTo>
                    <a:lnTo>
                      <a:pt x="3" y="290"/>
                    </a:lnTo>
                    <a:lnTo>
                      <a:pt x="3" y="285"/>
                    </a:lnTo>
                    <a:lnTo>
                      <a:pt x="3" y="283"/>
                    </a:lnTo>
                    <a:lnTo>
                      <a:pt x="3" y="278"/>
                    </a:lnTo>
                    <a:lnTo>
                      <a:pt x="3" y="273"/>
                    </a:lnTo>
                    <a:lnTo>
                      <a:pt x="6" y="268"/>
                    </a:lnTo>
                    <a:lnTo>
                      <a:pt x="6" y="265"/>
                    </a:lnTo>
                    <a:lnTo>
                      <a:pt x="6" y="260"/>
                    </a:lnTo>
                    <a:lnTo>
                      <a:pt x="8" y="255"/>
                    </a:lnTo>
                    <a:lnTo>
                      <a:pt x="8" y="250"/>
                    </a:lnTo>
                    <a:lnTo>
                      <a:pt x="11" y="245"/>
                    </a:lnTo>
                    <a:lnTo>
                      <a:pt x="11" y="240"/>
                    </a:lnTo>
                    <a:lnTo>
                      <a:pt x="11" y="235"/>
                    </a:lnTo>
                    <a:lnTo>
                      <a:pt x="13" y="231"/>
                    </a:lnTo>
                    <a:lnTo>
                      <a:pt x="16" y="226"/>
                    </a:lnTo>
                    <a:lnTo>
                      <a:pt x="18" y="221"/>
                    </a:lnTo>
                    <a:lnTo>
                      <a:pt x="18" y="216"/>
                    </a:lnTo>
                    <a:lnTo>
                      <a:pt x="18" y="211"/>
                    </a:lnTo>
                    <a:lnTo>
                      <a:pt x="24" y="203"/>
                    </a:lnTo>
                    <a:lnTo>
                      <a:pt x="26" y="198"/>
                    </a:lnTo>
                    <a:lnTo>
                      <a:pt x="26" y="193"/>
                    </a:lnTo>
                    <a:lnTo>
                      <a:pt x="29" y="188"/>
                    </a:lnTo>
                    <a:lnTo>
                      <a:pt x="31" y="183"/>
                    </a:lnTo>
                    <a:lnTo>
                      <a:pt x="31" y="176"/>
                    </a:lnTo>
                    <a:lnTo>
                      <a:pt x="37" y="171"/>
                    </a:lnTo>
                    <a:lnTo>
                      <a:pt x="39" y="169"/>
                    </a:lnTo>
                    <a:lnTo>
                      <a:pt x="42" y="164"/>
                    </a:lnTo>
                    <a:lnTo>
                      <a:pt x="44" y="156"/>
                    </a:lnTo>
                    <a:lnTo>
                      <a:pt x="47" y="151"/>
                    </a:lnTo>
                    <a:lnTo>
                      <a:pt x="52" y="149"/>
                    </a:lnTo>
                    <a:lnTo>
                      <a:pt x="55" y="144"/>
                    </a:lnTo>
                    <a:lnTo>
                      <a:pt x="60" y="136"/>
                    </a:lnTo>
                    <a:lnTo>
                      <a:pt x="63" y="134"/>
                    </a:lnTo>
                    <a:lnTo>
                      <a:pt x="68" y="129"/>
                    </a:lnTo>
                    <a:lnTo>
                      <a:pt x="70" y="124"/>
                    </a:lnTo>
                    <a:lnTo>
                      <a:pt x="76" y="119"/>
                    </a:lnTo>
                    <a:lnTo>
                      <a:pt x="81" y="117"/>
                    </a:lnTo>
                    <a:lnTo>
                      <a:pt x="83" y="112"/>
                    </a:lnTo>
                    <a:lnTo>
                      <a:pt x="88" y="109"/>
                    </a:lnTo>
                    <a:lnTo>
                      <a:pt x="94" y="104"/>
                    </a:lnTo>
                    <a:lnTo>
                      <a:pt x="99" y="102"/>
                    </a:lnTo>
                    <a:lnTo>
                      <a:pt x="104" y="97"/>
                    </a:lnTo>
                    <a:lnTo>
                      <a:pt x="109" y="94"/>
                    </a:lnTo>
                    <a:lnTo>
                      <a:pt x="117" y="89"/>
                    </a:lnTo>
                    <a:lnTo>
                      <a:pt x="122" y="89"/>
                    </a:lnTo>
                    <a:lnTo>
                      <a:pt x="130" y="84"/>
                    </a:lnTo>
                    <a:lnTo>
                      <a:pt x="135" y="82"/>
                    </a:lnTo>
                    <a:lnTo>
                      <a:pt x="140" y="82"/>
                    </a:lnTo>
                    <a:lnTo>
                      <a:pt x="148" y="77"/>
                    </a:lnTo>
                    <a:lnTo>
                      <a:pt x="153" y="74"/>
                    </a:lnTo>
                    <a:lnTo>
                      <a:pt x="161" y="74"/>
                    </a:lnTo>
                    <a:lnTo>
                      <a:pt x="166" y="72"/>
                    </a:lnTo>
                    <a:lnTo>
                      <a:pt x="174" y="72"/>
                    </a:lnTo>
                    <a:lnTo>
                      <a:pt x="182" y="70"/>
                    </a:lnTo>
                    <a:lnTo>
                      <a:pt x="187" y="70"/>
                    </a:lnTo>
                    <a:lnTo>
                      <a:pt x="195" y="70"/>
                    </a:lnTo>
                    <a:lnTo>
                      <a:pt x="203" y="70"/>
                    </a:lnTo>
                    <a:lnTo>
                      <a:pt x="210" y="70"/>
                    </a:lnTo>
                    <a:lnTo>
                      <a:pt x="216" y="70"/>
                    </a:lnTo>
                    <a:lnTo>
                      <a:pt x="223" y="70"/>
                    </a:lnTo>
                    <a:lnTo>
                      <a:pt x="231" y="70"/>
                    </a:lnTo>
                    <a:lnTo>
                      <a:pt x="236" y="70"/>
                    </a:lnTo>
                    <a:lnTo>
                      <a:pt x="244" y="70"/>
                    </a:lnTo>
                    <a:lnTo>
                      <a:pt x="249" y="70"/>
                    </a:lnTo>
                    <a:lnTo>
                      <a:pt x="257" y="70"/>
                    </a:lnTo>
                    <a:lnTo>
                      <a:pt x="262" y="70"/>
                    </a:lnTo>
                    <a:lnTo>
                      <a:pt x="270" y="72"/>
                    </a:lnTo>
                    <a:lnTo>
                      <a:pt x="275" y="74"/>
                    </a:lnTo>
                    <a:lnTo>
                      <a:pt x="283" y="74"/>
                    </a:lnTo>
                    <a:lnTo>
                      <a:pt x="288" y="74"/>
                    </a:lnTo>
                    <a:lnTo>
                      <a:pt x="296" y="77"/>
                    </a:lnTo>
                    <a:lnTo>
                      <a:pt x="301" y="79"/>
                    </a:lnTo>
                    <a:lnTo>
                      <a:pt x="309" y="82"/>
                    </a:lnTo>
                    <a:lnTo>
                      <a:pt x="314" y="82"/>
                    </a:lnTo>
                    <a:lnTo>
                      <a:pt x="322" y="84"/>
                    </a:lnTo>
                    <a:lnTo>
                      <a:pt x="327" y="87"/>
                    </a:lnTo>
                    <a:lnTo>
                      <a:pt x="332" y="89"/>
                    </a:lnTo>
                    <a:lnTo>
                      <a:pt x="337" y="89"/>
                    </a:lnTo>
                    <a:lnTo>
                      <a:pt x="345" y="92"/>
                    </a:lnTo>
                    <a:lnTo>
                      <a:pt x="350" y="94"/>
                    </a:lnTo>
                    <a:lnTo>
                      <a:pt x="356" y="94"/>
                    </a:lnTo>
                    <a:lnTo>
                      <a:pt x="361" y="97"/>
                    </a:lnTo>
                    <a:lnTo>
                      <a:pt x="366" y="102"/>
                    </a:lnTo>
                    <a:lnTo>
                      <a:pt x="371" y="102"/>
                    </a:lnTo>
                    <a:lnTo>
                      <a:pt x="376" y="102"/>
                    </a:lnTo>
                    <a:lnTo>
                      <a:pt x="381" y="107"/>
                    </a:lnTo>
                    <a:lnTo>
                      <a:pt x="387" y="109"/>
                    </a:lnTo>
                    <a:lnTo>
                      <a:pt x="392" y="109"/>
                    </a:lnTo>
                    <a:lnTo>
                      <a:pt x="394" y="112"/>
                    </a:lnTo>
                    <a:lnTo>
                      <a:pt x="400" y="114"/>
                    </a:lnTo>
                    <a:lnTo>
                      <a:pt x="405" y="117"/>
                    </a:lnTo>
                    <a:lnTo>
                      <a:pt x="407" y="117"/>
                    </a:lnTo>
                    <a:lnTo>
                      <a:pt x="413" y="122"/>
                    </a:lnTo>
                    <a:lnTo>
                      <a:pt x="415" y="122"/>
                    </a:lnTo>
                    <a:lnTo>
                      <a:pt x="420" y="124"/>
                    </a:lnTo>
                    <a:lnTo>
                      <a:pt x="428" y="129"/>
                    </a:lnTo>
                    <a:lnTo>
                      <a:pt x="433" y="131"/>
                    </a:lnTo>
                    <a:lnTo>
                      <a:pt x="436" y="134"/>
                    </a:lnTo>
                    <a:lnTo>
                      <a:pt x="444" y="136"/>
                    </a:lnTo>
                    <a:lnTo>
                      <a:pt x="444" y="136"/>
                    </a:lnTo>
                    <a:lnTo>
                      <a:pt x="449" y="139"/>
                    </a:lnTo>
                    <a:lnTo>
                      <a:pt x="449" y="141"/>
                    </a:lnTo>
                    <a:lnTo>
                      <a:pt x="449" y="141"/>
                    </a:lnTo>
                    <a:lnTo>
                      <a:pt x="449" y="139"/>
                    </a:lnTo>
                    <a:lnTo>
                      <a:pt x="454" y="134"/>
                    </a:lnTo>
                    <a:lnTo>
                      <a:pt x="457" y="129"/>
                    </a:lnTo>
                    <a:lnTo>
                      <a:pt x="459" y="126"/>
                    </a:lnTo>
                    <a:lnTo>
                      <a:pt x="462" y="122"/>
                    </a:lnTo>
                    <a:lnTo>
                      <a:pt x="467" y="117"/>
                    </a:lnTo>
                    <a:lnTo>
                      <a:pt x="470" y="109"/>
                    </a:lnTo>
                    <a:lnTo>
                      <a:pt x="477" y="104"/>
                    </a:lnTo>
                    <a:lnTo>
                      <a:pt x="480" y="102"/>
                    </a:lnTo>
                    <a:lnTo>
                      <a:pt x="483" y="99"/>
                    </a:lnTo>
                    <a:lnTo>
                      <a:pt x="485" y="94"/>
                    </a:lnTo>
                    <a:lnTo>
                      <a:pt x="490" y="92"/>
                    </a:lnTo>
                    <a:lnTo>
                      <a:pt x="493" y="89"/>
                    </a:lnTo>
                    <a:lnTo>
                      <a:pt x="498" y="84"/>
                    </a:lnTo>
                    <a:lnTo>
                      <a:pt x="501" y="82"/>
                    </a:lnTo>
                    <a:lnTo>
                      <a:pt x="506" y="79"/>
                    </a:lnTo>
                    <a:lnTo>
                      <a:pt x="511" y="74"/>
                    </a:lnTo>
                    <a:lnTo>
                      <a:pt x="514" y="72"/>
                    </a:lnTo>
                    <a:lnTo>
                      <a:pt x="519" y="70"/>
                    </a:lnTo>
                    <a:lnTo>
                      <a:pt x="524" y="65"/>
                    </a:lnTo>
                    <a:lnTo>
                      <a:pt x="529" y="62"/>
                    </a:lnTo>
                    <a:lnTo>
                      <a:pt x="534" y="57"/>
                    </a:lnTo>
                    <a:lnTo>
                      <a:pt x="540" y="55"/>
                    </a:lnTo>
                    <a:lnTo>
                      <a:pt x="545" y="50"/>
                    </a:lnTo>
                    <a:lnTo>
                      <a:pt x="550" y="47"/>
                    </a:lnTo>
                    <a:lnTo>
                      <a:pt x="555" y="42"/>
                    </a:lnTo>
                    <a:lnTo>
                      <a:pt x="563" y="42"/>
                    </a:lnTo>
                    <a:lnTo>
                      <a:pt x="571" y="37"/>
                    </a:lnTo>
                    <a:lnTo>
                      <a:pt x="576" y="35"/>
                    </a:lnTo>
                    <a:lnTo>
                      <a:pt x="584" y="32"/>
                    </a:lnTo>
                    <a:lnTo>
                      <a:pt x="589" y="27"/>
                    </a:lnTo>
                    <a:lnTo>
                      <a:pt x="597" y="27"/>
                    </a:lnTo>
                    <a:lnTo>
                      <a:pt x="604" y="20"/>
                    </a:lnTo>
                    <a:lnTo>
                      <a:pt x="612" y="20"/>
                    </a:lnTo>
                    <a:lnTo>
                      <a:pt x="620" y="17"/>
                    </a:lnTo>
                    <a:lnTo>
                      <a:pt x="628" y="15"/>
                    </a:lnTo>
                    <a:lnTo>
                      <a:pt x="636" y="15"/>
                    </a:lnTo>
                    <a:lnTo>
                      <a:pt x="643" y="10"/>
                    </a:lnTo>
                    <a:lnTo>
                      <a:pt x="654" y="8"/>
                    </a:lnTo>
                    <a:lnTo>
                      <a:pt x="662" y="8"/>
                    </a:lnTo>
                    <a:lnTo>
                      <a:pt x="672" y="5"/>
                    </a:lnTo>
                    <a:lnTo>
                      <a:pt x="682" y="3"/>
                    </a:lnTo>
                    <a:lnTo>
                      <a:pt x="690" y="3"/>
                    </a:lnTo>
                    <a:lnTo>
                      <a:pt x="700" y="0"/>
                    </a:lnTo>
                    <a:lnTo>
                      <a:pt x="711" y="0"/>
                    </a:lnTo>
                    <a:lnTo>
                      <a:pt x="721" y="0"/>
                    </a:lnTo>
                    <a:lnTo>
                      <a:pt x="732" y="0"/>
                    </a:lnTo>
                    <a:lnTo>
                      <a:pt x="742" y="0"/>
                    </a:lnTo>
                    <a:lnTo>
                      <a:pt x="752" y="0"/>
                    </a:lnTo>
                    <a:lnTo>
                      <a:pt x="763" y="0"/>
                    </a:lnTo>
                    <a:lnTo>
                      <a:pt x="776" y="0"/>
                    </a:lnTo>
                    <a:lnTo>
                      <a:pt x="789" y="0"/>
                    </a:lnTo>
                    <a:lnTo>
                      <a:pt x="789" y="0"/>
                    </a:lnTo>
                    <a:lnTo>
                      <a:pt x="794" y="3"/>
                    </a:lnTo>
                    <a:lnTo>
                      <a:pt x="796" y="3"/>
                    </a:lnTo>
                    <a:lnTo>
                      <a:pt x="802" y="5"/>
                    </a:lnTo>
                    <a:lnTo>
                      <a:pt x="807" y="8"/>
                    </a:lnTo>
                    <a:lnTo>
                      <a:pt x="812" y="10"/>
                    </a:lnTo>
                    <a:lnTo>
                      <a:pt x="817" y="13"/>
                    </a:lnTo>
                    <a:lnTo>
                      <a:pt x="825" y="15"/>
                    </a:lnTo>
                    <a:lnTo>
                      <a:pt x="825" y="15"/>
                    </a:lnTo>
                    <a:lnTo>
                      <a:pt x="830" y="17"/>
                    </a:lnTo>
                    <a:lnTo>
                      <a:pt x="833" y="20"/>
                    </a:lnTo>
                    <a:lnTo>
                      <a:pt x="838" y="20"/>
                    </a:lnTo>
                    <a:lnTo>
                      <a:pt x="840" y="20"/>
                    </a:lnTo>
                    <a:lnTo>
                      <a:pt x="846" y="25"/>
                    </a:lnTo>
                    <a:lnTo>
                      <a:pt x="846" y="27"/>
                    </a:lnTo>
                    <a:lnTo>
                      <a:pt x="851" y="27"/>
                    </a:lnTo>
                    <a:lnTo>
                      <a:pt x="853" y="27"/>
                    </a:lnTo>
                    <a:lnTo>
                      <a:pt x="859" y="32"/>
                    </a:lnTo>
                    <a:lnTo>
                      <a:pt x="861" y="35"/>
                    </a:lnTo>
                    <a:lnTo>
                      <a:pt x="866" y="35"/>
                    </a:lnTo>
                    <a:lnTo>
                      <a:pt x="872" y="42"/>
                    </a:lnTo>
                    <a:lnTo>
                      <a:pt x="879" y="45"/>
                    </a:lnTo>
                    <a:lnTo>
                      <a:pt x="882" y="47"/>
                    </a:lnTo>
                    <a:lnTo>
                      <a:pt x="887" y="50"/>
                    </a:lnTo>
                    <a:lnTo>
                      <a:pt x="887" y="55"/>
                    </a:lnTo>
                    <a:lnTo>
                      <a:pt x="892" y="57"/>
                    </a:lnTo>
                    <a:lnTo>
                      <a:pt x="897" y="62"/>
                    </a:lnTo>
                    <a:lnTo>
                      <a:pt x="903" y="70"/>
                    </a:lnTo>
                    <a:lnTo>
                      <a:pt x="908" y="72"/>
                    </a:lnTo>
                    <a:lnTo>
                      <a:pt x="910" y="74"/>
                    </a:lnTo>
                    <a:lnTo>
                      <a:pt x="910" y="79"/>
                    </a:lnTo>
                    <a:lnTo>
                      <a:pt x="916" y="82"/>
                    </a:lnTo>
                    <a:lnTo>
                      <a:pt x="916" y="87"/>
                    </a:lnTo>
                    <a:lnTo>
                      <a:pt x="918" y="89"/>
                    </a:lnTo>
                    <a:lnTo>
                      <a:pt x="921" y="94"/>
                    </a:lnTo>
                    <a:lnTo>
                      <a:pt x="923" y="97"/>
                    </a:lnTo>
                    <a:lnTo>
                      <a:pt x="923" y="102"/>
                    </a:lnTo>
                    <a:lnTo>
                      <a:pt x="923" y="104"/>
                    </a:lnTo>
                    <a:lnTo>
                      <a:pt x="926" y="109"/>
                    </a:lnTo>
                    <a:lnTo>
                      <a:pt x="929" y="114"/>
                    </a:lnTo>
                    <a:lnTo>
                      <a:pt x="929" y="117"/>
                    </a:lnTo>
                    <a:lnTo>
                      <a:pt x="929" y="122"/>
                    </a:lnTo>
                    <a:lnTo>
                      <a:pt x="929" y="126"/>
                    </a:lnTo>
                    <a:lnTo>
                      <a:pt x="929" y="129"/>
                    </a:lnTo>
                    <a:lnTo>
                      <a:pt x="929" y="136"/>
                    </a:lnTo>
                    <a:lnTo>
                      <a:pt x="929" y="139"/>
                    </a:lnTo>
                    <a:lnTo>
                      <a:pt x="929" y="144"/>
                    </a:lnTo>
                    <a:lnTo>
                      <a:pt x="926" y="149"/>
                    </a:lnTo>
                    <a:lnTo>
                      <a:pt x="929" y="149"/>
                    </a:lnTo>
                    <a:lnTo>
                      <a:pt x="931" y="149"/>
                    </a:lnTo>
                    <a:lnTo>
                      <a:pt x="934" y="149"/>
                    </a:lnTo>
                    <a:lnTo>
                      <a:pt x="936" y="149"/>
                    </a:lnTo>
                    <a:lnTo>
                      <a:pt x="942" y="149"/>
                    </a:lnTo>
                    <a:lnTo>
                      <a:pt x="947" y="149"/>
                    </a:lnTo>
                    <a:lnTo>
                      <a:pt x="952" y="149"/>
                    </a:lnTo>
                    <a:lnTo>
                      <a:pt x="954" y="149"/>
                    </a:lnTo>
                    <a:lnTo>
                      <a:pt x="960" y="149"/>
                    </a:lnTo>
                    <a:lnTo>
                      <a:pt x="965" y="149"/>
                    </a:lnTo>
                    <a:lnTo>
                      <a:pt x="973" y="149"/>
                    </a:lnTo>
                    <a:lnTo>
                      <a:pt x="980" y="149"/>
                    </a:lnTo>
                    <a:lnTo>
                      <a:pt x="986" y="149"/>
                    </a:lnTo>
                    <a:lnTo>
                      <a:pt x="991" y="149"/>
                    </a:lnTo>
                    <a:lnTo>
                      <a:pt x="996" y="151"/>
                    </a:lnTo>
                    <a:lnTo>
                      <a:pt x="1001" y="151"/>
                    </a:lnTo>
                    <a:lnTo>
                      <a:pt x="1009" y="154"/>
                    </a:lnTo>
                    <a:lnTo>
                      <a:pt x="1014" y="156"/>
                    </a:lnTo>
                    <a:lnTo>
                      <a:pt x="1019" y="156"/>
                    </a:lnTo>
                    <a:lnTo>
                      <a:pt x="1024" y="161"/>
                    </a:lnTo>
                    <a:lnTo>
                      <a:pt x="1030" y="164"/>
                    </a:lnTo>
                    <a:lnTo>
                      <a:pt x="1035" y="169"/>
                    </a:lnTo>
                    <a:lnTo>
                      <a:pt x="1037" y="171"/>
                    </a:lnTo>
                    <a:lnTo>
                      <a:pt x="1043" y="176"/>
                    </a:lnTo>
                    <a:lnTo>
                      <a:pt x="1045" y="179"/>
                    </a:lnTo>
                    <a:lnTo>
                      <a:pt x="1048" y="183"/>
                    </a:lnTo>
                    <a:lnTo>
                      <a:pt x="1050" y="188"/>
                    </a:lnTo>
                    <a:lnTo>
                      <a:pt x="1050" y="196"/>
                    </a:lnTo>
                    <a:lnTo>
                      <a:pt x="1050" y="198"/>
                    </a:lnTo>
                    <a:lnTo>
                      <a:pt x="1050" y="201"/>
                    </a:lnTo>
                    <a:lnTo>
                      <a:pt x="1050" y="203"/>
                    </a:lnTo>
                    <a:lnTo>
                      <a:pt x="1053" y="208"/>
                    </a:lnTo>
                    <a:lnTo>
                      <a:pt x="1050" y="216"/>
                    </a:lnTo>
                    <a:lnTo>
                      <a:pt x="1050" y="221"/>
                    </a:lnTo>
                    <a:lnTo>
                      <a:pt x="1050" y="226"/>
                    </a:lnTo>
                    <a:lnTo>
                      <a:pt x="1048" y="233"/>
                    </a:lnTo>
                    <a:lnTo>
                      <a:pt x="1045" y="238"/>
                    </a:lnTo>
                    <a:lnTo>
                      <a:pt x="1045" y="243"/>
                    </a:lnTo>
                    <a:lnTo>
                      <a:pt x="1043" y="245"/>
                    </a:lnTo>
                    <a:lnTo>
                      <a:pt x="1043" y="253"/>
                    </a:lnTo>
                    <a:lnTo>
                      <a:pt x="1040" y="253"/>
                    </a:lnTo>
                    <a:lnTo>
                      <a:pt x="1037" y="258"/>
                    </a:lnTo>
                    <a:lnTo>
                      <a:pt x="1037" y="258"/>
                    </a:lnTo>
                    <a:lnTo>
                      <a:pt x="1035" y="263"/>
                    </a:lnTo>
                    <a:lnTo>
                      <a:pt x="1030" y="265"/>
                    </a:lnTo>
                    <a:lnTo>
                      <a:pt x="1024" y="270"/>
                    </a:lnTo>
                    <a:lnTo>
                      <a:pt x="1019" y="273"/>
                    </a:lnTo>
                    <a:lnTo>
                      <a:pt x="1014" y="273"/>
                    </a:lnTo>
                    <a:lnTo>
                      <a:pt x="1009" y="273"/>
                    </a:lnTo>
                    <a:lnTo>
                      <a:pt x="1001" y="275"/>
                    </a:lnTo>
                    <a:lnTo>
                      <a:pt x="996" y="273"/>
                    </a:lnTo>
                    <a:lnTo>
                      <a:pt x="993" y="273"/>
                    </a:lnTo>
                    <a:lnTo>
                      <a:pt x="988" y="273"/>
                    </a:lnTo>
                    <a:lnTo>
                      <a:pt x="986" y="273"/>
                    </a:lnTo>
                    <a:lnTo>
                      <a:pt x="980" y="270"/>
                    </a:lnTo>
                    <a:lnTo>
                      <a:pt x="975" y="268"/>
                    </a:lnTo>
                    <a:lnTo>
                      <a:pt x="973" y="265"/>
                    </a:lnTo>
                    <a:lnTo>
                      <a:pt x="967" y="265"/>
                    </a:lnTo>
                    <a:lnTo>
                      <a:pt x="962" y="258"/>
                    </a:lnTo>
                    <a:lnTo>
                      <a:pt x="960" y="253"/>
                    </a:lnTo>
                    <a:lnTo>
                      <a:pt x="954" y="245"/>
                    </a:lnTo>
                    <a:lnTo>
                      <a:pt x="954" y="240"/>
                    </a:lnTo>
                    <a:lnTo>
                      <a:pt x="952" y="235"/>
                    </a:lnTo>
                    <a:lnTo>
                      <a:pt x="954" y="231"/>
                    </a:lnTo>
                    <a:lnTo>
                      <a:pt x="965" y="226"/>
                    </a:lnTo>
                    <a:lnTo>
                      <a:pt x="965" y="228"/>
                    </a:lnTo>
                    <a:lnTo>
                      <a:pt x="965" y="231"/>
                    </a:lnTo>
                    <a:lnTo>
                      <a:pt x="967" y="235"/>
                    </a:lnTo>
                    <a:lnTo>
                      <a:pt x="973" y="243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0" y="250"/>
                    </a:lnTo>
                    <a:lnTo>
                      <a:pt x="983" y="253"/>
                    </a:lnTo>
                    <a:lnTo>
                      <a:pt x="988" y="255"/>
                    </a:lnTo>
                    <a:lnTo>
                      <a:pt x="993" y="258"/>
                    </a:lnTo>
                    <a:lnTo>
                      <a:pt x="996" y="258"/>
                    </a:lnTo>
                    <a:lnTo>
                      <a:pt x="1001" y="260"/>
                    </a:lnTo>
                    <a:lnTo>
                      <a:pt x="1006" y="260"/>
                    </a:lnTo>
                    <a:lnTo>
                      <a:pt x="1012" y="258"/>
                    </a:lnTo>
                    <a:lnTo>
                      <a:pt x="1014" y="255"/>
                    </a:lnTo>
                    <a:lnTo>
                      <a:pt x="1019" y="253"/>
                    </a:lnTo>
                    <a:lnTo>
                      <a:pt x="1022" y="245"/>
                    </a:lnTo>
                    <a:lnTo>
                      <a:pt x="1027" y="240"/>
                    </a:lnTo>
                    <a:lnTo>
                      <a:pt x="1030" y="235"/>
                    </a:lnTo>
                    <a:lnTo>
                      <a:pt x="1032" y="228"/>
                    </a:lnTo>
                    <a:lnTo>
                      <a:pt x="1032" y="226"/>
                    </a:lnTo>
                    <a:lnTo>
                      <a:pt x="1032" y="221"/>
                    </a:lnTo>
                    <a:lnTo>
                      <a:pt x="1032" y="218"/>
                    </a:lnTo>
                    <a:lnTo>
                      <a:pt x="1035" y="213"/>
                    </a:lnTo>
                    <a:lnTo>
                      <a:pt x="1035" y="211"/>
                    </a:lnTo>
                    <a:lnTo>
                      <a:pt x="1035" y="206"/>
                    </a:lnTo>
                    <a:lnTo>
                      <a:pt x="1032" y="203"/>
                    </a:lnTo>
                    <a:lnTo>
                      <a:pt x="1032" y="198"/>
                    </a:lnTo>
                    <a:lnTo>
                      <a:pt x="1032" y="196"/>
                    </a:lnTo>
                    <a:lnTo>
                      <a:pt x="1030" y="191"/>
                    </a:lnTo>
                    <a:lnTo>
                      <a:pt x="1030" y="191"/>
                    </a:lnTo>
                    <a:lnTo>
                      <a:pt x="1030" y="186"/>
                    </a:lnTo>
                    <a:lnTo>
                      <a:pt x="1024" y="181"/>
                    </a:lnTo>
                    <a:lnTo>
                      <a:pt x="1022" y="176"/>
                    </a:lnTo>
                    <a:lnTo>
                      <a:pt x="1017" y="176"/>
                    </a:lnTo>
                    <a:lnTo>
                      <a:pt x="1014" y="171"/>
                    </a:lnTo>
                    <a:lnTo>
                      <a:pt x="1012" y="171"/>
                    </a:lnTo>
                    <a:lnTo>
                      <a:pt x="1009" y="171"/>
                    </a:lnTo>
                    <a:lnTo>
                      <a:pt x="1004" y="169"/>
                    </a:lnTo>
                    <a:lnTo>
                      <a:pt x="1001" y="166"/>
                    </a:lnTo>
                    <a:lnTo>
                      <a:pt x="996" y="164"/>
                    </a:lnTo>
                    <a:lnTo>
                      <a:pt x="993" y="164"/>
                    </a:lnTo>
                    <a:lnTo>
                      <a:pt x="988" y="164"/>
                    </a:lnTo>
                    <a:lnTo>
                      <a:pt x="986" y="164"/>
                    </a:lnTo>
                    <a:lnTo>
                      <a:pt x="980" y="161"/>
                    </a:lnTo>
                    <a:lnTo>
                      <a:pt x="978" y="161"/>
                    </a:lnTo>
                    <a:lnTo>
                      <a:pt x="973" y="159"/>
                    </a:lnTo>
                    <a:lnTo>
                      <a:pt x="970" y="159"/>
                    </a:lnTo>
                    <a:lnTo>
                      <a:pt x="965" y="159"/>
                    </a:lnTo>
                    <a:lnTo>
                      <a:pt x="962" y="159"/>
                    </a:lnTo>
                    <a:lnTo>
                      <a:pt x="957" y="156"/>
                    </a:lnTo>
                    <a:lnTo>
                      <a:pt x="952" y="156"/>
                    </a:lnTo>
                    <a:lnTo>
                      <a:pt x="949" y="156"/>
                    </a:lnTo>
                    <a:lnTo>
                      <a:pt x="947" y="156"/>
                    </a:lnTo>
                    <a:lnTo>
                      <a:pt x="944" y="156"/>
                    </a:lnTo>
                    <a:lnTo>
                      <a:pt x="939" y="156"/>
                    </a:lnTo>
                    <a:lnTo>
                      <a:pt x="936" y="156"/>
                    </a:lnTo>
                    <a:lnTo>
                      <a:pt x="934" y="156"/>
                    </a:lnTo>
                    <a:lnTo>
                      <a:pt x="929" y="156"/>
                    </a:lnTo>
                    <a:lnTo>
                      <a:pt x="923" y="156"/>
                    </a:lnTo>
                    <a:lnTo>
                      <a:pt x="921" y="156"/>
                    </a:lnTo>
                    <a:lnTo>
                      <a:pt x="921" y="159"/>
                    </a:lnTo>
                    <a:lnTo>
                      <a:pt x="916" y="159"/>
                    </a:lnTo>
                    <a:lnTo>
                      <a:pt x="913" y="161"/>
                    </a:lnTo>
                    <a:lnTo>
                      <a:pt x="908" y="164"/>
                    </a:lnTo>
                    <a:lnTo>
                      <a:pt x="903" y="164"/>
                    </a:lnTo>
                    <a:lnTo>
                      <a:pt x="900" y="166"/>
                    </a:lnTo>
                    <a:lnTo>
                      <a:pt x="895" y="169"/>
                    </a:lnTo>
                    <a:lnTo>
                      <a:pt x="892" y="171"/>
                    </a:lnTo>
                    <a:lnTo>
                      <a:pt x="892" y="174"/>
                    </a:lnTo>
                    <a:lnTo>
                      <a:pt x="887" y="176"/>
                    </a:lnTo>
                    <a:lnTo>
                      <a:pt x="887" y="183"/>
                    </a:lnTo>
                    <a:lnTo>
                      <a:pt x="887" y="188"/>
                    </a:lnTo>
                    <a:lnTo>
                      <a:pt x="882" y="191"/>
                    </a:lnTo>
                    <a:lnTo>
                      <a:pt x="879" y="191"/>
                    </a:lnTo>
                    <a:lnTo>
                      <a:pt x="877" y="188"/>
                    </a:lnTo>
                    <a:lnTo>
                      <a:pt x="874" y="183"/>
                    </a:lnTo>
                    <a:lnTo>
                      <a:pt x="874" y="179"/>
                    </a:lnTo>
                    <a:lnTo>
                      <a:pt x="874" y="176"/>
                    </a:lnTo>
                    <a:lnTo>
                      <a:pt x="877" y="171"/>
                    </a:lnTo>
                    <a:lnTo>
                      <a:pt x="879" y="169"/>
                    </a:lnTo>
                    <a:lnTo>
                      <a:pt x="882" y="164"/>
                    </a:lnTo>
                    <a:lnTo>
                      <a:pt x="887" y="156"/>
                    </a:lnTo>
                    <a:lnTo>
                      <a:pt x="895" y="154"/>
                    </a:lnTo>
                    <a:lnTo>
                      <a:pt x="897" y="149"/>
                    </a:lnTo>
                    <a:lnTo>
                      <a:pt x="905" y="149"/>
                    </a:lnTo>
                    <a:lnTo>
                      <a:pt x="910" y="149"/>
                    </a:lnTo>
                    <a:lnTo>
                      <a:pt x="910" y="149"/>
                    </a:lnTo>
                    <a:lnTo>
                      <a:pt x="910" y="146"/>
                    </a:lnTo>
                    <a:lnTo>
                      <a:pt x="910" y="144"/>
                    </a:lnTo>
                    <a:lnTo>
                      <a:pt x="910" y="141"/>
                    </a:lnTo>
                    <a:lnTo>
                      <a:pt x="910" y="139"/>
                    </a:lnTo>
                    <a:lnTo>
                      <a:pt x="910" y="136"/>
                    </a:lnTo>
                    <a:lnTo>
                      <a:pt x="910" y="131"/>
                    </a:lnTo>
                    <a:lnTo>
                      <a:pt x="910" y="129"/>
                    </a:lnTo>
                    <a:lnTo>
                      <a:pt x="910" y="124"/>
                    </a:lnTo>
                    <a:lnTo>
                      <a:pt x="908" y="119"/>
                    </a:lnTo>
                    <a:lnTo>
                      <a:pt x="908" y="117"/>
                    </a:lnTo>
                    <a:lnTo>
                      <a:pt x="905" y="109"/>
                    </a:lnTo>
                    <a:lnTo>
                      <a:pt x="903" y="107"/>
                    </a:lnTo>
                    <a:lnTo>
                      <a:pt x="903" y="102"/>
                    </a:lnTo>
                    <a:lnTo>
                      <a:pt x="900" y="94"/>
                    </a:lnTo>
                    <a:lnTo>
                      <a:pt x="897" y="89"/>
                    </a:lnTo>
                    <a:lnTo>
                      <a:pt x="895" y="84"/>
                    </a:lnTo>
                    <a:lnTo>
                      <a:pt x="890" y="79"/>
                    </a:lnTo>
                    <a:lnTo>
                      <a:pt x="887" y="74"/>
                    </a:lnTo>
                    <a:lnTo>
                      <a:pt x="882" y="70"/>
                    </a:lnTo>
                    <a:lnTo>
                      <a:pt x="874" y="62"/>
                    </a:lnTo>
                    <a:lnTo>
                      <a:pt x="869" y="57"/>
                    </a:lnTo>
                    <a:lnTo>
                      <a:pt x="864" y="52"/>
                    </a:lnTo>
                    <a:lnTo>
                      <a:pt x="859" y="47"/>
                    </a:lnTo>
                    <a:lnTo>
                      <a:pt x="856" y="47"/>
                    </a:lnTo>
                    <a:lnTo>
                      <a:pt x="853" y="42"/>
                    </a:lnTo>
                    <a:lnTo>
                      <a:pt x="848" y="42"/>
                    </a:lnTo>
                    <a:lnTo>
                      <a:pt x="846" y="37"/>
                    </a:lnTo>
                    <a:lnTo>
                      <a:pt x="840" y="35"/>
                    </a:lnTo>
                    <a:lnTo>
                      <a:pt x="835" y="35"/>
                    </a:lnTo>
                    <a:lnTo>
                      <a:pt x="833" y="32"/>
                    </a:lnTo>
                    <a:lnTo>
                      <a:pt x="825" y="27"/>
                    </a:lnTo>
                    <a:lnTo>
                      <a:pt x="822" y="27"/>
                    </a:lnTo>
                    <a:lnTo>
                      <a:pt x="817" y="25"/>
                    </a:lnTo>
                    <a:lnTo>
                      <a:pt x="809" y="20"/>
                    </a:lnTo>
                    <a:lnTo>
                      <a:pt x="804" y="20"/>
                    </a:lnTo>
                    <a:lnTo>
                      <a:pt x="799" y="20"/>
                    </a:lnTo>
                    <a:lnTo>
                      <a:pt x="791" y="17"/>
                    </a:lnTo>
                    <a:lnTo>
                      <a:pt x="789" y="15"/>
                    </a:lnTo>
                    <a:lnTo>
                      <a:pt x="781" y="13"/>
                    </a:lnTo>
                    <a:lnTo>
                      <a:pt x="773" y="10"/>
                    </a:lnTo>
                    <a:lnTo>
                      <a:pt x="768" y="10"/>
                    </a:lnTo>
                    <a:lnTo>
                      <a:pt x="760" y="8"/>
                    </a:lnTo>
                    <a:lnTo>
                      <a:pt x="755" y="8"/>
                    </a:lnTo>
                    <a:lnTo>
                      <a:pt x="747" y="8"/>
                    </a:lnTo>
                    <a:lnTo>
                      <a:pt x="739" y="8"/>
                    </a:lnTo>
                    <a:lnTo>
                      <a:pt x="732" y="8"/>
                    </a:lnTo>
                    <a:lnTo>
                      <a:pt x="726" y="8"/>
                    </a:lnTo>
                    <a:lnTo>
                      <a:pt x="721" y="8"/>
                    </a:lnTo>
                    <a:lnTo>
                      <a:pt x="713" y="8"/>
                    </a:lnTo>
                    <a:lnTo>
                      <a:pt x="708" y="8"/>
                    </a:lnTo>
                    <a:lnTo>
                      <a:pt x="700" y="8"/>
                    </a:lnTo>
                    <a:lnTo>
                      <a:pt x="695" y="10"/>
                    </a:lnTo>
                    <a:lnTo>
                      <a:pt x="687" y="10"/>
                    </a:lnTo>
                    <a:lnTo>
                      <a:pt x="682" y="13"/>
                    </a:lnTo>
                    <a:lnTo>
                      <a:pt x="674" y="15"/>
                    </a:lnTo>
                    <a:lnTo>
                      <a:pt x="669" y="15"/>
                    </a:lnTo>
                    <a:lnTo>
                      <a:pt x="662" y="17"/>
                    </a:lnTo>
                    <a:lnTo>
                      <a:pt x="654" y="20"/>
                    </a:lnTo>
                    <a:lnTo>
                      <a:pt x="649" y="20"/>
                    </a:lnTo>
                    <a:lnTo>
                      <a:pt x="641" y="25"/>
                    </a:lnTo>
                    <a:lnTo>
                      <a:pt x="636" y="27"/>
                    </a:lnTo>
                    <a:lnTo>
                      <a:pt x="630" y="27"/>
                    </a:lnTo>
                    <a:lnTo>
                      <a:pt x="623" y="32"/>
                    </a:lnTo>
                    <a:lnTo>
                      <a:pt x="617" y="35"/>
                    </a:lnTo>
                    <a:lnTo>
                      <a:pt x="610" y="37"/>
                    </a:lnTo>
                    <a:lnTo>
                      <a:pt x="604" y="42"/>
                    </a:lnTo>
                    <a:lnTo>
                      <a:pt x="599" y="42"/>
                    </a:lnTo>
                    <a:lnTo>
                      <a:pt x="592" y="47"/>
                    </a:lnTo>
                    <a:lnTo>
                      <a:pt x="586" y="50"/>
                    </a:lnTo>
                    <a:lnTo>
                      <a:pt x="584" y="55"/>
                    </a:lnTo>
                    <a:lnTo>
                      <a:pt x="576" y="57"/>
                    </a:lnTo>
                    <a:lnTo>
                      <a:pt x="571" y="62"/>
                    </a:lnTo>
                    <a:lnTo>
                      <a:pt x="563" y="65"/>
                    </a:lnTo>
                    <a:lnTo>
                      <a:pt x="560" y="70"/>
                    </a:lnTo>
                    <a:lnTo>
                      <a:pt x="555" y="72"/>
                    </a:lnTo>
                    <a:lnTo>
                      <a:pt x="547" y="74"/>
                    </a:lnTo>
                    <a:lnTo>
                      <a:pt x="542" y="79"/>
                    </a:lnTo>
                    <a:lnTo>
                      <a:pt x="540" y="82"/>
                    </a:lnTo>
                    <a:lnTo>
                      <a:pt x="534" y="87"/>
                    </a:lnTo>
                    <a:lnTo>
                      <a:pt x="527" y="89"/>
                    </a:lnTo>
                    <a:lnTo>
                      <a:pt x="524" y="94"/>
                    </a:lnTo>
                    <a:lnTo>
                      <a:pt x="521" y="94"/>
                    </a:lnTo>
                    <a:lnTo>
                      <a:pt x="514" y="102"/>
                    </a:lnTo>
                    <a:lnTo>
                      <a:pt x="511" y="104"/>
                    </a:lnTo>
                    <a:lnTo>
                      <a:pt x="506" y="109"/>
                    </a:lnTo>
                    <a:lnTo>
                      <a:pt x="503" y="112"/>
                    </a:lnTo>
                    <a:lnTo>
                      <a:pt x="498" y="117"/>
                    </a:lnTo>
                    <a:lnTo>
                      <a:pt x="496" y="119"/>
                    </a:lnTo>
                    <a:lnTo>
                      <a:pt x="493" y="122"/>
                    </a:lnTo>
                    <a:lnTo>
                      <a:pt x="488" y="126"/>
                    </a:lnTo>
                    <a:lnTo>
                      <a:pt x="485" y="129"/>
                    </a:lnTo>
                    <a:lnTo>
                      <a:pt x="483" y="134"/>
                    </a:lnTo>
                    <a:lnTo>
                      <a:pt x="477" y="136"/>
                    </a:lnTo>
                    <a:lnTo>
                      <a:pt x="477" y="141"/>
                    </a:lnTo>
                    <a:lnTo>
                      <a:pt x="470" y="146"/>
                    </a:lnTo>
                    <a:lnTo>
                      <a:pt x="467" y="151"/>
                    </a:lnTo>
                    <a:lnTo>
                      <a:pt x="464" y="156"/>
                    </a:lnTo>
                    <a:lnTo>
                      <a:pt x="462" y="164"/>
                    </a:lnTo>
                    <a:lnTo>
                      <a:pt x="459" y="164"/>
                    </a:lnTo>
                    <a:lnTo>
                      <a:pt x="457" y="169"/>
                    </a:lnTo>
                    <a:lnTo>
                      <a:pt x="449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1" y="164"/>
                    </a:lnTo>
                    <a:lnTo>
                      <a:pt x="436" y="164"/>
                    </a:lnTo>
                    <a:lnTo>
                      <a:pt x="433" y="159"/>
                    </a:lnTo>
                    <a:lnTo>
                      <a:pt x="428" y="156"/>
                    </a:lnTo>
                    <a:lnTo>
                      <a:pt x="420" y="151"/>
                    </a:lnTo>
                    <a:lnTo>
                      <a:pt x="415" y="149"/>
                    </a:lnTo>
                    <a:lnTo>
                      <a:pt x="413" y="144"/>
                    </a:lnTo>
                    <a:lnTo>
                      <a:pt x="407" y="144"/>
                    </a:lnTo>
                    <a:lnTo>
                      <a:pt x="405" y="141"/>
                    </a:lnTo>
                    <a:lnTo>
                      <a:pt x="400" y="139"/>
                    </a:lnTo>
                    <a:lnTo>
                      <a:pt x="397" y="136"/>
                    </a:lnTo>
                    <a:lnTo>
                      <a:pt x="392" y="134"/>
                    </a:lnTo>
                    <a:lnTo>
                      <a:pt x="387" y="129"/>
                    </a:lnTo>
                    <a:lnTo>
                      <a:pt x="384" y="129"/>
                    </a:lnTo>
                    <a:lnTo>
                      <a:pt x="379" y="126"/>
                    </a:lnTo>
                    <a:lnTo>
                      <a:pt x="374" y="122"/>
                    </a:lnTo>
                    <a:lnTo>
                      <a:pt x="371" y="122"/>
                    </a:lnTo>
                    <a:lnTo>
                      <a:pt x="366" y="117"/>
                    </a:lnTo>
                    <a:lnTo>
                      <a:pt x="358" y="117"/>
                    </a:lnTo>
                    <a:lnTo>
                      <a:pt x="356" y="114"/>
                    </a:lnTo>
                    <a:lnTo>
                      <a:pt x="350" y="109"/>
                    </a:lnTo>
                    <a:lnTo>
                      <a:pt x="343" y="109"/>
                    </a:lnTo>
                    <a:lnTo>
                      <a:pt x="337" y="104"/>
                    </a:lnTo>
                    <a:lnTo>
                      <a:pt x="332" y="102"/>
                    </a:lnTo>
                    <a:lnTo>
                      <a:pt x="327" y="102"/>
                    </a:lnTo>
                    <a:lnTo>
                      <a:pt x="322" y="99"/>
                    </a:lnTo>
                    <a:lnTo>
                      <a:pt x="314" y="94"/>
                    </a:lnTo>
                    <a:lnTo>
                      <a:pt x="309" y="94"/>
                    </a:lnTo>
                    <a:lnTo>
                      <a:pt x="304" y="92"/>
                    </a:lnTo>
                    <a:lnTo>
                      <a:pt x="299" y="89"/>
                    </a:lnTo>
                    <a:lnTo>
                      <a:pt x="291" y="89"/>
                    </a:lnTo>
                    <a:lnTo>
                      <a:pt x="286" y="87"/>
                    </a:lnTo>
                    <a:lnTo>
                      <a:pt x="280" y="84"/>
                    </a:lnTo>
                    <a:lnTo>
                      <a:pt x="273" y="84"/>
                    </a:lnTo>
                    <a:lnTo>
                      <a:pt x="265" y="82"/>
                    </a:lnTo>
                    <a:lnTo>
                      <a:pt x="260" y="82"/>
                    </a:lnTo>
                    <a:lnTo>
                      <a:pt x="252" y="82"/>
                    </a:lnTo>
                    <a:lnTo>
                      <a:pt x="247" y="79"/>
                    </a:lnTo>
                    <a:lnTo>
                      <a:pt x="241" y="79"/>
                    </a:lnTo>
                    <a:lnTo>
                      <a:pt x="234" y="77"/>
                    </a:lnTo>
                    <a:lnTo>
                      <a:pt x="229" y="77"/>
                    </a:lnTo>
                    <a:lnTo>
                      <a:pt x="223" y="77"/>
                    </a:lnTo>
                    <a:lnTo>
                      <a:pt x="216" y="77"/>
                    </a:lnTo>
                    <a:lnTo>
                      <a:pt x="210" y="77"/>
                    </a:lnTo>
                    <a:lnTo>
                      <a:pt x="203" y="77"/>
                    </a:lnTo>
                    <a:lnTo>
                      <a:pt x="195" y="79"/>
                    </a:lnTo>
                    <a:lnTo>
                      <a:pt x="187" y="79"/>
                    </a:lnTo>
                    <a:lnTo>
                      <a:pt x="182" y="79"/>
                    </a:lnTo>
                    <a:lnTo>
                      <a:pt x="174" y="82"/>
                    </a:lnTo>
                    <a:lnTo>
                      <a:pt x="169" y="82"/>
                    </a:lnTo>
                    <a:lnTo>
                      <a:pt x="164" y="84"/>
                    </a:lnTo>
                    <a:lnTo>
                      <a:pt x="159" y="87"/>
                    </a:lnTo>
                    <a:lnTo>
                      <a:pt x="151" y="89"/>
                    </a:lnTo>
                    <a:lnTo>
                      <a:pt x="146" y="92"/>
                    </a:lnTo>
                    <a:lnTo>
                      <a:pt x="138" y="94"/>
                    </a:lnTo>
                    <a:lnTo>
                      <a:pt x="133" y="94"/>
                    </a:lnTo>
                    <a:lnTo>
                      <a:pt x="125" y="99"/>
                    </a:lnTo>
                    <a:lnTo>
                      <a:pt x="120" y="102"/>
                    </a:lnTo>
                    <a:lnTo>
                      <a:pt x="114" y="107"/>
                    </a:lnTo>
                    <a:lnTo>
                      <a:pt x="109" y="109"/>
                    </a:lnTo>
                    <a:lnTo>
                      <a:pt x="104" y="114"/>
                    </a:lnTo>
                    <a:lnTo>
                      <a:pt x="99" y="117"/>
                    </a:lnTo>
                    <a:lnTo>
                      <a:pt x="94" y="122"/>
                    </a:lnTo>
                    <a:lnTo>
                      <a:pt x="88" y="126"/>
                    </a:lnTo>
                    <a:lnTo>
                      <a:pt x="83" y="129"/>
                    </a:lnTo>
                    <a:lnTo>
                      <a:pt x="81" y="136"/>
                    </a:lnTo>
                    <a:lnTo>
                      <a:pt x="76" y="139"/>
                    </a:lnTo>
                    <a:lnTo>
                      <a:pt x="73" y="144"/>
                    </a:lnTo>
                    <a:lnTo>
                      <a:pt x="70" y="149"/>
                    </a:lnTo>
                    <a:lnTo>
                      <a:pt x="68" y="156"/>
                    </a:lnTo>
                    <a:lnTo>
                      <a:pt x="63" y="161"/>
                    </a:lnTo>
                    <a:lnTo>
                      <a:pt x="60" y="164"/>
                    </a:lnTo>
                    <a:lnTo>
                      <a:pt x="55" y="171"/>
                    </a:lnTo>
                    <a:lnTo>
                      <a:pt x="55" y="176"/>
                    </a:lnTo>
                    <a:lnTo>
                      <a:pt x="50" y="181"/>
                    </a:lnTo>
                    <a:lnTo>
                      <a:pt x="47" y="186"/>
                    </a:lnTo>
                    <a:lnTo>
                      <a:pt x="47" y="191"/>
                    </a:lnTo>
                    <a:lnTo>
                      <a:pt x="44" y="198"/>
                    </a:lnTo>
                    <a:lnTo>
                      <a:pt x="39" y="203"/>
                    </a:lnTo>
                    <a:lnTo>
                      <a:pt x="39" y="208"/>
                    </a:lnTo>
                    <a:lnTo>
                      <a:pt x="37" y="213"/>
                    </a:lnTo>
                    <a:lnTo>
                      <a:pt x="34" y="218"/>
                    </a:lnTo>
                    <a:lnTo>
                      <a:pt x="31" y="226"/>
                    </a:lnTo>
                    <a:lnTo>
                      <a:pt x="31" y="231"/>
                    </a:lnTo>
                    <a:lnTo>
                      <a:pt x="31" y="238"/>
                    </a:lnTo>
                    <a:lnTo>
                      <a:pt x="29" y="243"/>
                    </a:lnTo>
                    <a:lnTo>
                      <a:pt x="26" y="248"/>
                    </a:lnTo>
                    <a:lnTo>
                      <a:pt x="26" y="253"/>
                    </a:lnTo>
                    <a:lnTo>
                      <a:pt x="26" y="258"/>
                    </a:lnTo>
                    <a:lnTo>
                      <a:pt x="26" y="263"/>
                    </a:lnTo>
                    <a:lnTo>
                      <a:pt x="24" y="268"/>
                    </a:lnTo>
                    <a:lnTo>
                      <a:pt x="24" y="273"/>
                    </a:lnTo>
                    <a:lnTo>
                      <a:pt x="21" y="280"/>
                    </a:lnTo>
                    <a:lnTo>
                      <a:pt x="21" y="285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8" y="297"/>
                    </a:lnTo>
                    <a:lnTo>
                      <a:pt x="18" y="302"/>
                    </a:lnTo>
                    <a:lnTo>
                      <a:pt x="18" y="305"/>
                    </a:lnTo>
                    <a:lnTo>
                      <a:pt x="18" y="310"/>
                    </a:lnTo>
                    <a:lnTo>
                      <a:pt x="18" y="315"/>
                    </a:lnTo>
                    <a:lnTo>
                      <a:pt x="18" y="320"/>
                    </a:lnTo>
                    <a:lnTo>
                      <a:pt x="18" y="322"/>
                    </a:lnTo>
                    <a:lnTo>
                      <a:pt x="18" y="327"/>
                    </a:lnTo>
                    <a:lnTo>
                      <a:pt x="18" y="330"/>
                    </a:lnTo>
                    <a:lnTo>
                      <a:pt x="18" y="332"/>
                    </a:lnTo>
                    <a:lnTo>
                      <a:pt x="18" y="337"/>
                    </a:lnTo>
                    <a:lnTo>
                      <a:pt x="18" y="342"/>
                    </a:lnTo>
                    <a:lnTo>
                      <a:pt x="18" y="347"/>
                    </a:lnTo>
                    <a:lnTo>
                      <a:pt x="18" y="349"/>
                    </a:lnTo>
                    <a:lnTo>
                      <a:pt x="18" y="352"/>
                    </a:lnTo>
                    <a:lnTo>
                      <a:pt x="18" y="352"/>
                    </a:lnTo>
                    <a:lnTo>
                      <a:pt x="3" y="330"/>
                    </a:lnTo>
                    <a:lnTo>
                      <a:pt x="3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253"/>
              <p:cNvSpPr>
                <a:spLocks/>
              </p:cNvSpPr>
              <p:nvPr/>
            </p:nvSpPr>
            <p:spPr bwMode="auto">
              <a:xfrm>
                <a:off x="1761" y="1439"/>
                <a:ext cx="46" cy="54"/>
              </a:xfrm>
              <a:custGeom>
                <a:avLst/>
                <a:gdLst>
                  <a:gd name="T0" fmla="*/ 5 w 46"/>
                  <a:gd name="T1" fmla="*/ 22 h 54"/>
                  <a:gd name="T2" fmla="*/ 5 w 46"/>
                  <a:gd name="T3" fmla="*/ 22 h 54"/>
                  <a:gd name="T4" fmla="*/ 5 w 46"/>
                  <a:gd name="T5" fmla="*/ 22 h 54"/>
                  <a:gd name="T6" fmla="*/ 7 w 46"/>
                  <a:gd name="T7" fmla="*/ 27 h 54"/>
                  <a:gd name="T8" fmla="*/ 10 w 46"/>
                  <a:gd name="T9" fmla="*/ 29 h 54"/>
                  <a:gd name="T10" fmla="*/ 13 w 46"/>
                  <a:gd name="T11" fmla="*/ 32 h 54"/>
                  <a:gd name="T12" fmla="*/ 18 w 46"/>
                  <a:gd name="T13" fmla="*/ 37 h 54"/>
                  <a:gd name="T14" fmla="*/ 18 w 46"/>
                  <a:gd name="T15" fmla="*/ 37 h 54"/>
                  <a:gd name="T16" fmla="*/ 23 w 46"/>
                  <a:gd name="T17" fmla="*/ 37 h 54"/>
                  <a:gd name="T18" fmla="*/ 26 w 46"/>
                  <a:gd name="T19" fmla="*/ 34 h 54"/>
                  <a:gd name="T20" fmla="*/ 28 w 46"/>
                  <a:gd name="T21" fmla="*/ 29 h 54"/>
                  <a:gd name="T22" fmla="*/ 31 w 46"/>
                  <a:gd name="T23" fmla="*/ 25 h 54"/>
                  <a:gd name="T24" fmla="*/ 31 w 46"/>
                  <a:gd name="T25" fmla="*/ 22 h 54"/>
                  <a:gd name="T26" fmla="*/ 33 w 46"/>
                  <a:gd name="T27" fmla="*/ 20 h 54"/>
                  <a:gd name="T28" fmla="*/ 33 w 46"/>
                  <a:gd name="T29" fmla="*/ 17 h 54"/>
                  <a:gd name="T30" fmla="*/ 33 w 46"/>
                  <a:gd name="T31" fmla="*/ 15 h 54"/>
                  <a:gd name="T32" fmla="*/ 33 w 46"/>
                  <a:gd name="T33" fmla="*/ 10 h 54"/>
                  <a:gd name="T34" fmla="*/ 36 w 46"/>
                  <a:gd name="T35" fmla="*/ 7 h 54"/>
                  <a:gd name="T36" fmla="*/ 36 w 46"/>
                  <a:gd name="T37" fmla="*/ 5 h 54"/>
                  <a:gd name="T38" fmla="*/ 39 w 46"/>
                  <a:gd name="T39" fmla="*/ 2 h 54"/>
                  <a:gd name="T40" fmla="*/ 39 w 46"/>
                  <a:gd name="T41" fmla="*/ 0 h 54"/>
                  <a:gd name="T42" fmla="*/ 46 w 46"/>
                  <a:gd name="T43" fmla="*/ 2 h 54"/>
                  <a:gd name="T44" fmla="*/ 46 w 46"/>
                  <a:gd name="T45" fmla="*/ 2 h 54"/>
                  <a:gd name="T46" fmla="*/ 46 w 46"/>
                  <a:gd name="T47" fmla="*/ 10 h 54"/>
                  <a:gd name="T48" fmla="*/ 46 w 46"/>
                  <a:gd name="T49" fmla="*/ 10 h 54"/>
                  <a:gd name="T50" fmla="*/ 46 w 46"/>
                  <a:gd name="T51" fmla="*/ 17 h 54"/>
                  <a:gd name="T52" fmla="*/ 46 w 46"/>
                  <a:gd name="T53" fmla="*/ 17 h 54"/>
                  <a:gd name="T54" fmla="*/ 46 w 46"/>
                  <a:gd name="T55" fmla="*/ 22 h 54"/>
                  <a:gd name="T56" fmla="*/ 44 w 46"/>
                  <a:gd name="T57" fmla="*/ 27 h 54"/>
                  <a:gd name="T58" fmla="*/ 41 w 46"/>
                  <a:gd name="T59" fmla="*/ 29 h 54"/>
                  <a:gd name="T60" fmla="*/ 41 w 46"/>
                  <a:gd name="T61" fmla="*/ 37 h 54"/>
                  <a:gd name="T62" fmla="*/ 39 w 46"/>
                  <a:gd name="T63" fmla="*/ 39 h 54"/>
                  <a:gd name="T64" fmla="*/ 39 w 46"/>
                  <a:gd name="T65" fmla="*/ 44 h 54"/>
                  <a:gd name="T66" fmla="*/ 39 w 46"/>
                  <a:gd name="T67" fmla="*/ 47 h 54"/>
                  <a:gd name="T68" fmla="*/ 36 w 46"/>
                  <a:gd name="T69" fmla="*/ 49 h 54"/>
                  <a:gd name="T70" fmla="*/ 33 w 46"/>
                  <a:gd name="T71" fmla="*/ 49 h 54"/>
                  <a:gd name="T72" fmla="*/ 28 w 46"/>
                  <a:gd name="T73" fmla="*/ 52 h 54"/>
                  <a:gd name="T74" fmla="*/ 26 w 46"/>
                  <a:gd name="T75" fmla="*/ 54 h 54"/>
                  <a:gd name="T76" fmla="*/ 20 w 46"/>
                  <a:gd name="T77" fmla="*/ 52 h 54"/>
                  <a:gd name="T78" fmla="*/ 18 w 46"/>
                  <a:gd name="T79" fmla="*/ 49 h 54"/>
                  <a:gd name="T80" fmla="*/ 10 w 46"/>
                  <a:gd name="T81" fmla="*/ 47 h 54"/>
                  <a:gd name="T82" fmla="*/ 7 w 46"/>
                  <a:gd name="T83" fmla="*/ 44 h 54"/>
                  <a:gd name="T84" fmla="*/ 5 w 46"/>
                  <a:gd name="T85" fmla="*/ 39 h 54"/>
                  <a:gd name="T86" fmla="*/ 0 w 46"/>
                  <a:gd name="T87" fmla="*/ 34 h 54"/>
                  <a:gd name="T88" fmla="*/ 5 w 46"/>
                  <a:gd name="T89" fmla="*/ 22 h 54"/>
                  <a:gd name="T90" fmla="*/ 5 w 46"/>
                  <a:gd name="T91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54">
                    <a:moveTo>
                      <a:pt x="5" y="22"/>
                    </a:moveTo>
                    <a:lnTo>
                      <a:pt x="5" y="22"/>
                    </a:lnTo>
                    <a:lnTo>
                      <a:pt x="5" y="22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3" y="32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3" y="37"/>
                    </a:lnTo>
                    <a:lnTo>
                      <a:pt x="26" y="34"/>
                    </a:lnTo>
                    <a:lnTo>
                      <a:pt x="28" y="29"/>
                    </a:lnTo>
                    <a:lnTo>
                      <a:pt x="31" y="25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3" y="10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22"/>
                    </a:lnTo>
                    <a:lnTo>
                      <a:pt x="44" y="27"/>
                    </a:lnTo>
                    <a:lnTo>
                      <a:pt x="41" y="29"/>
                    </a:lnTo>
                    <a:lnTo>
                      <a:pt x="41" y="37"/>
                    </a:lnTo>
                    <a:lnTo>
                      <a:pt x="39" y="39"/>
                    </a:lnTo>
                    <a:lnTo>
                      <a:pt x="39" y="44"/>
                    </a:lnTo>
                    <a:lnTo>
                      <a:pt x="39" y="47"/>
                    </a:lnTo>
                    <a:lnTo>
                      <a:pt x="36" y="49"/>
                    </a:lnTo>
                    <a:lnTo>
                      <a:pt x="33" y="49"/>
                    </a:lnTo>
                    <a:lnTo>
                      <a:pt x="28" y="52"/>
                    </a:lnTo>
                    <a:lnTo>
                      <a:pt x="26" y="54"/>
                    </a:lnTo>
                    <a:lnTo>
                      <a:pt x="20" y="52"/>
                    </a:lnTo>
                    <a:lnTo>
                      <a:pt x="18" y="49"/>
                    </a:lnTo>
                    <a:lnTo>
                      <a:pt x="10" y="47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0" y="34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254"/>
              <p:cNvSpPr>
                <a:spLocks/>
              </p:cNvSpPr>
              <p:nvPr/>
            </p:nvSpPr>
            <p:spPr bwMode="auto">
              <a:xfrm>
                <a:off x="1838" y="1498"/>
                <a:ext cx="195" cy="392"/>
              </a:xfrm>
              <a:custGeom>
                <a:avLst/>
                <a:gdLst>
                  <a:gd name="T0" fmla="*/ 19 w 195"/>
                  <a:gd name="T1" fmla="*/ 25 h 392"/>
                  <a:gd name="T2" fmla="*/ 34 w 195"/>
                  <a:gd name="T3" fmla="*/ 18 h 392"/>
                  <a:gd name="T4" fmla="*/ 60 w 195"/>
                  <a:gd name="T5" fmla="*/ 18 h 392"/>
                  <a:gd name="T6" fmla="*/ 78 w 195"/>
                  <a:gd name="T7" fmla="*/ 25 h 392"/>
                  <a:gd name="T8" fmla="*/ 104 w 195"/>
                  <a:gd name="T9" fmla="*/ 45 h 392"/>
                  <a:gd name="T10" fmla="*/ 112 w 195"/>
                  <a:gd name="T11" fmla="*/ 65 h 392"/>
                  <a:gd name="T12" fmla="*/ 112 w 195"/>
                  <a:gd name="T13" fmla="*/ 82 h 392"/>
                  <a:gd name="T14" fmla="*/ 99 w 195"/>
                  <a:gd name="T15" fmla="*/ 107 h 392"/>
                  <a:gd name="T16" fmla="*/ 81 w 195"/>
                  <a:gd name="T17" fmla="*/ 127 h 392"/>
                  <a:gd name="T18" fmla="*/ 96 w 195"/>
                  <a:gd name="T19" fmla="*/ 136 h 392"/>
                  <a:gd name="T20" fmla="*/ 120 w 195"/>
                  <a:gd name="T21" fmla="*/ 134 h 392"/>
                  <a:gd name="T22" fmla="*/ 146 w 195"/>
                  <a:gd name="T23" fmla="*/ 134 h 392"/>
                  <a:gd name="T24" fmla="*/ 164 w 195"/>
                  <a:gd name="T25" fmla="*/ 146 h 392"/>
                  <a:gd name="T26" fmla="*/ 169 w 195"/>
                  <a:gd name="T27" fmla="*/ 161 h 392"/>
                  <a:gd name="T28" fmla="*/ 174 w 195"/>
                  <a:gd name="T29" fmla="*/ 186 h 392"/>
                  <a:gd name="T30" fmla="*/ 172 w 195"/>
                  <a:gd name="T31" fmla="*/ 211 h 392"/>
                  <a:gd name="T32" fmla="*/ 166 w 195"/>
                  <a:gd name="T33" fmla="*/ 243 h 392"/>
                  <a:gd name="T34" fmla="*/ 156 w 195"/>
                  <a:gd name="T35" fmla="*/ 273 h 392"/>
                  <a:gd name="T36" fmla="*/ 148 w 195"/>
                  <a:gd name="T37" fmla="*/ 290 h 392"/>
                  <a:gd name="T38" fmla="*/ 135 w 195"/>
                  <a:gd name="T39" fmla="*/ 317 h 392"/>
                  <a:gd name="T40" fmla="*/ 120 w 195"/>
                  <a:gd name="T41" fmla="*/ 342 h 392"/>
                  <a:gd name="T42" fmla="*/ 109 w 195"/>
                  <a:gd name="T43" fmla="*/ 357 h 392"/>
                  <a:gd name="T44" fmla="*/ 83 w 195"/>
                  <a:gd name="T45" fmla="*/ 379 h 392"/>
                  <a:gd name="T46" fmla="*/ 63 w 195"/>
                  <a:gd name="T47" fmla="*/ 379 h 392"/>
                  <a:gd name="T48" fmla="*/ 60 w 195"/>
                  <a:gd name="T49" fmla="*/ 357 h 392"/>
                  <a:gd name="T50" fmla="*/ 60 w 195"/>
                  <a:gd name="T51" fmla="*/ 342 h 392"/>
                  <a:gd name="T52" fmla="*/ 39 w 195"/>
                  <a:gd name="T53" fmla="*/ 357 h 392"/>
                  <a:gd name="T54" fmla="*/ 34 w 195"/>
                  <a:gd name="T55" fmla="*/ 379 h 392"/>
                  <a:gd name="T56" fmla="*/ 55 w 195"/>
                  <a:gd name="T57" fmla="*/ 389 h 392"/>
                  <a:gd name="T58" fmla="*/ 76 w 195"/>
                  <a:gd name="T59" fmla="*/ 392 h 392"/>
                  <a:gd name="T60" fmla="*/ 94 w 195"/>
                  <a:gd name="T61" fmla="*/ 384 h 392"/>
                  <a:gd name="T62" fmla="*/ 112 w 195"/>
                  <a:gd name="T63" fmla="*/ 372 h 392"/>
                  <a:gd name="T64" fmla="*/ 133 w 195"/>
                  <a:gd name="T65" fmla="*/ 352 h 392"/>
                  <a:gd name="T66" fmla="*/ 151 w 195"/>
                  <a:gd name="T67" fmla="*/ 325 h 392"/>
                  <a:gd name="T68" fmla="*/ 166 w 195"/>
                  <a:gd name="T69" fmla="*/ 295 h 392"/>
                  <a:gd name="T70" fmla="*/ 177 w 195"/>
                  <a:gd name="T71" fmla="*/ 275 h 392"/>
                  <a:gd name="T72" fmla="*/ 182 w 195"/>
                  <a:gd name="T73" fmla="*/ 258 h 392"/>
                  <a:gd name="T74" fmla="*/ 187 w 195"/>
                  <a:gd name="T75" fmla="*/ 240 h 392"/>
                  <a:gd name="T76" fmla="*/ 190 w 195"/>
                  <a:gd name="T77" fmla="*/ 223 h 392"/>
                  <a:gd name="T78" fmla="*/ 195 w 195"/>
                  <a:gd name="T79" fmla="*/ 196 h 392"/>
                  <a:gd name="T80" fmla="*/ 195 w 195"/>
                  <a:gd name="T81" fmla="*/ 171 h 392"/>
                  <a:gd name="T82" fmla="*/ 190 w 195"/>
                  <a:gd name="T83" fmla="*/ 149 h 392"/>
                  <a:gd name="T84" fmla="*/ 182 w 195"/>
                  <a:gd name="T85" fmla="*/ 131 h 392"/>
                  <a:gd name="T86" fmla="*/ 161 w 195"/>
                  <a:gd name="T87" fmla="*/ 117 h 392"/>
                  <a:gd name="T88" fmla="*/ 135 w 195"/>
                  <a:gd name="T89" fmla="*/ 114 h 392"/>
                  <a:gd name="T90" fmla="*/ 117 w 195"/>
                  <a:gd name="T91" fmla="*/ 117 h 392"/>
                  <a:gd name="T92" fmla="*/ 117 w 195"/>
                  <a:gd name="T93" fmla="*/ 109 h 392"/>
                  <a:gd name="T94" fmla="*/ 125 w 195"/>
                  <a:gd name="T95" fmla="*/ 89 h 392"/>
                  <a:gd name="T96" fmla="*/ 130 w 195"/>
                  <a:gd name="T97" fmla="*/ 65 h 392"/>
                  <a:gd name="T98" fmla="*/ 122 w 195"/>
                  <a:gd name="T99" fmla="*/ 40 h 392"/>
                  <a:gd name="T100" fmla="*/ 102 w 195"/>
                  <a:gd name="T101" fmla="*/ 20 h 392"/>
                  <a:gd name="T102" fmla="*/ 76 w 195"/>
                  <a:gd name="T103" fmla="*/ 5 h 392"/>
                  <a:gd name="T104" fmla="*/ 55 w 195"/>
                  <a:gd name="T105" fmla="*/ 0 h 392"/>
                  <a:gd name="T106" fmla="*/ 34 w 195"/>
                  <a:gd name="T107" fmla="*/ 0 h 392"/>
                  <a:gd name="T108" fmla="*/ 13 w 195"/>
                  <a:gd name="T109" fmla="*/ 5 h 392"/>
                  <a:gd name="T110" fmla="*/ 3 w 195"/>
                  <a:gd name="T111" fmla="*/ 1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5" h="392">
                    <a:moveTo>
                      <a:pt x="16" y="40"/>
                    </a:moveTo>
                    <a:lnTo>
                      <a:pt x="16" y="37"/>
                    </a:lnTo>
                    <a:lnTo>
                      <a:pt x="16" y="32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7" y="18"/>
                    </a:lnTo>
                    <a:lnTo>
                      <a:pt x="55" y="18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5" y="18"/>
                    </a:lnTo>
                    <a:lnTo>
                      <a:pt x="68" y="20"/>
                    </a:lnTo>
                    <a:lnTo>
                      <a:pt x="70" y="22"/>
                    </a:lnTo>
                    <a:lnTo>
                      <a:pt x="76" y="22"/>
                    </a:lnTo>
                    <a:lnTo>
                      <a:pt x="78" y="25"/>
                    </a:lnTo>
                    <a:lnTo>
                      <a:pt x="83" y="25"/>
                    </a:lnTo>
                    <a:lnTo>
                      <a:pt x="89" y="30"/>
                    </a:lnTo>
                    <a:lnTo>
                      <a:pt x="96" y="35"/>
                    </a:lnTo>
                    <a:lnTo>
                      <a:pt x="99" y="40"/>
                    </a:lnTo>
                    <a:lnTo>
                      <a:pt x="104" y="45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12" y="57"/>
                    </a:lnTo>
                    <a:lnTo>
                      <a:pt x="112" y="60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72"/>
                    </a:lnTo>
                    <a:lnTo>
                      <a:pt x="112" y="75"/>
                    </a:lnTo>
                    <a:lnTo>
                      <a:pt x="112" y="79"/>
                    </a:lnTo>
                    <a:lnTo>
                      <a:pt x="112" y="82"/>
                    </a:lnTo>
                    <a:lnTo>
                      <a:pt x="112" y="87"/>
                    </a:lnTo>
                    <a:lnTo>
                      <a:pt x="109" y="89"/>
                    </a:lnTo>
                    <a:lnTo>
                      <a:pt x="107" y="94"/>
                    </a:lnTo>
                    <a:lnTo>
                      <a:pt x="104" y="102"/>
                    </a:lnTo>
                    <a:lnTo>
                      <a:pt x="99" y="107"/>
                    </a:lnTo>
                    <a:lnTo>
                      <a:pt x="96" y="112"/>
                    </a:lnTo>
                    <a:lnTo>
                      <a:pt x="91" y="114"/>
                    </a:lnTo>
                    <a:lnTo>
                      <a:pt x="89" y="119"/>
                    </a:lnTo>
                    <a:lnTo>
                      <a:pt x="83" y="122"/>
                    </a:lnTo>
                    <a:lnTo>
                      <a:pt x="81" y="127"/>
                    </a:lnTo>
                    <a:lnTo>
                      <a:pt x="76" y="129"/>
                    </a:lnTo>
                    <a:lnTo>
                      <a:pt x="76" y="131"/>
                    </a:lnTo>
                    <a:lnTo>
                      <a:pt x="89" y="139"/>
                    </a:lnTo>
                    <a:lnTo>
                      <a:pt x="91" y="139"/>
                    </a:lnTo>
                    <a:lnTo>
                      <a:pt x="96" y="136"/>
                    </a:lnTo>
                    <a:lnTo>
                      <a:pt x="102" y="134"/>
                    </a:lnTo>
                    <a:lnTo>
                      <a:pt x="104" y="134"/>
                    </a:lnTo>
                    <a:lnTo>
                      <a:pt x="109" y="134"/>
                    </a:lnTo>
                    <a:lnTo>
                      <a:pt x="115" y="134"/>
                    </a:lnTo>
                    <a:lnTo>
                      <a:pt x="120" y="134"/>
                    </a:lnTo>
                    <a:lnTo>
                      <a:pt x="125" y="131"/>
                    </a:lnTo>
                    <a:lnTo>
                      <a:pt x="130" y="131"/>
                    </a:lnTo>
                    <a:lnTo>
                      <a:pt x="135" y="134"/>
                    </a:lnTo>
                    <a:lnTo>
                      <a:pt x="141" y="134"/>
                    </a:lnTo>
                    <a:lnTo>
                      <a:pt x="146" y="134"/>
                    </a:lnTo>
                    <a:lnTo>
                      <a:pt x="151" y="134"/>
                    </a:lnTo>
                    <a:lnTo>
                      <a:pt x="156" y="136"/>
                    </a:lnTo>
                    <a:lnTo>
                      <a:pt x="161" y="139"/>
                    </a:lnTo>
                    <a:lnTo>
                      <a:pt x="161" y="144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6" y="151"/>
                    </a:lnTo>
                    <a:lnTo>
                      <a:pt x="166" y="154"/>
                    </a:lnTo>
                    <a:lnTo>
                      <a:pt x="169" y="159"/>
                    </a:lnTo>
                    <a:lnTo>
                      <a:pt x="169" y="161"/>
                    </a:lnTo>
                    <a:lnTo>
                      <a:pt x="169" y="166"/>
                    </a:lnTo>
                    <a:lnTo>
                      <a:pt x="172" y="171"/>
                    </a:lnTo>
                    <a:lnTo>
                      <a:pt x="172" y="174"/>
                    </a:lnTo>
                    <a:lnTo>
                      <a:pt x="172" y="181"/>
                    </a:lnTo>
                    <a:lnTo>
                      <a:pt x="174" y="186"/>
                    </a:lnTo>
                    <a:lnTo>
                      <a:pt x="174" y="191"/>
                    </a:lnTo>
                    <a:lnTo>
                      <a:pt x="174" y="196"/>
                    </a:lnTo>
                    <a:lnTo>
                      <a:pt x="174" y="201"/>
                    </a:lnTo>
                    <a:lnTo>
                      <a:pt x="172" y="206"/>
                    </a:lnTo>
                    <a:lnTo>
                      <a:pt x="172" y="211"/>
                    </a:lnTo>
                    <a:lnTo>
                      <a:pt x="169" y="216"/>
                    </a:lnTo>
                    <a:lnTo>
                      <a:pt x="169" y="223"/>
                    </a:lnTo>
                    <a:lnTo>
                      <a:pt x="169" y="228"/>
                    </a:lnTo>
                    <a:lnTo>
                      <a:pt x="166" y="236"/>
                    </a:lnTo>
                    <a:lnTo>
                      <a:pt x="166" y="243"/>
                    </a:lnTo>
                    <a:lnTo>
                      <a:pt x="164" y="248"/>
                    </a:lnTo>
                    <a:lnTo>
                      <a:pt x="161" y="255"/>
                    </a:lnTo>
                    <a:lnTo>
                      <a:pt x="161" y="260"/>
                    </a:lnTo>
                    <a:lnTo>
                      <a:pt x="159" y="268"/>
                    </a:lnTo>
                    <a:lnTo>
                      <a:pt x="156" y="273"/>
                    </a:lnTo>
                    <a:lnTo>
                      <a:pt x="156" y="278"/>
                    </a:lnTo>
                    <a:lnTo>
                      <a:pt x="153" y="280"/>
                    </a:lnTo>
                    <a:lnTo>
                      <a:pt x="153" y="283"/>
                    </a:lnTo>
                    <a:lnTo>
                      <a:pt x="153" y="285"/>
                    </a:lnTo>
                    <a:lnTo>
                      <a:pt x="148" y="290"/>
                    </a:lnTo>
                    <a:lnTo>
                      <a:pt x="146" y="297"/>
                    </a:lnTo>
                    <a:lnTo>
                      <a:pt x="143" y="305"/>
                    </a:lnTo>
                    <a:lnTo>
                      <a:pt x="141" y="310"/>
                    </a:lnTo>
                    <a:lnTo>
                      <a:pt x="138" y="312"/>
                    </a:lnTo>
                    <a:lnTo>
                      <a:pt x="135" y="317"/>
                    </a:lnTo>
                    <a:lnTo>
                      <a:pt x="133" y="325"/>
                    </a:lnTo>
                    <a:lnTo>
                      <a:pt x="130" y="330"/>
                    </a:lnTo>
                    <a:lnTo>
                      <a:pt x="125" y="332"/>
                    </a:lnTo>
                    <a:lnTo>
                      <a:pt x="125" y="337"/>
                    </a:lnTo>
                    <a:lnTo>
                      <a:pt x="120" y="342"/>
                    </a:lnTo>
                    <a:lnTo>
                      <a:pt x="117" y="345"/>
                    </a:lnTo>
                    <a:lnTo>
                      <a:pt x="115" y="349"/>
                    </a:lnTo>
                    <a:lnTo>
                      <a:pt x="112" y="352"/>
                    </a:lnTo>
                    <a:lnTo>
                      <a:pt x="112" y="357"/>
                    </a:lnTo>
                    <a:lnTo>
                      <a:pt x="109" y="357"/>
                    </a:lnTo>
                    <a:lnTo>
                      <a:pt x="104" y="364"/>
                    </a:lnTo>
                    <a:lnTo>
                      <a:pt x="99" y="369"/>
                    </a:lnTo>
                    <a:lnTo>
                      <a:pt x="94" y="372"/>
                    </a:lnTo>
                    <a:lnTo>
                      <a:pt x="89" y="377"/>
                    </a:lnTo>
                    <a:lnTo>
                      <a:pt x="83" y="379"/>
                    </a:lnTo>
                    <a:lnTo>
                      <a:pt x="81" y="382"/>
                    </a:lnTo>
                    <a:lnTo>
                      <a:pt x="76" y="384"/>
                    </a:lnTo>
                    <a:lnTo>
                      <a:pt x="76" y="384"/>
                    </a:lnTo>
                    <a:lnTo>
                      <a:pt x="68" y="382"/>
                    </a:lnTo>
                    <a:lnTo>
                      <a:pt x="63" y="379"/>
                    </a:lnTo>
                    <a:lnTo>
                      <a:pt x="60" y="374"/>
                    </a:lnTo>
                    <a:lnTo>
                      <a:pt x="60" y="372"/>
                    </a:lnTo>
                    <a:lnTo>
                      <a:pt x="60" y="367"/>
                    </a:lnTo>
                    <a:lnTo>
                      <a:pt x="60" y="364"/>
                    </a:lnTo>
                    <a:lnTo>
                      <a:pt x="60" y="357"/>
                    </a:lnTo>
                    <a:lnTo>
                      <a:pt x="60" y="354"/>
                    </a:lnTo>
                    <a:lnTo>
                      <a:pt x="60" y="352"/>
                    </a:lnTo>
                    <a:lnTo>
                      <a:pt x="60" y="349"/>
                    </a:lnTo>
                    <a:lnTo>
                      <a:pt x="60" y="345"/>
                    </a:lnTo>
                    <a:lnTo>
                      <a:pt x="60" y="342"/>
                    </a:lnTo>
                    <a:lnTo>
                      <a:pt x="58" y="342"/>
                    </a:lnTo>
                    <a:lnTo>
                      <a:pt x="55" y="345"/>
                    </a:lnTo>
                    <a:lnTo>
                      <a:pt x="50" y="347"/>
                    </a:lnTo>
                    <a:lnTo>
                      <a:pt x="47" y="352"/>
                    </a:lnTo>
                    <a:lnTo>
                      <a:pt x="39" y="357"/>
                    </a:lnTo>
                    <a:lnTo>
                      <a:pt x="37" y="359"/>
                    </a:lnTo>
                    <a:lnTo>
                      <a:pt x="34" y="364"/>
                    </a:lnTo>
                    <a:lnTo>
                      <a:pt x="34" y="372"/>
                    </a:lnTo>
                    <a:lnTo>
                      <a:pt x="32" y="374"/>
                    </a:lnTo>
                    <a:lnTo>
                      <a:pt x="34" y="379"/>
                    </a:lnTo>
                    <a:lnTo>
                      <a:pt x="39" y="382"/>
                    </a:lnTo>
                    <a:lnTo>
                      <a:pt x="42" y="384"/>
                    </a:lnTo>
                    <a:lnTo>
                      <a:pt x="47" y="384"/>
                    </a:lnTo>
                    <a:lnTo>
                      <a:pt x="50" y="387"/>
                    </a:lnTo>
                    <a:lnTo>
                      <a:pt x="55" y="389"/>
                    </a:lnTo>
                    <a:lnTo>
                      <a:pt x="58" y="389"/>
                    </a:lnTo>
                    <a:lnTo>
                      <a:pt x="60" y="392"/>
                    </a:lnTo>
                    <a:lnTo>
                      <a:pt x="68" y="392"/>
                    </a:lnTo>
                    <a:lnTo>
                      <a:pt x="70" y="392"/>
                    </a:lnTo>
                    <a:lnTo>
                      <a:pt x="76" y="392"/>
                    </a:lnTo>
                    <a:lnTo>
                      <a:pt x="78" y="392"/>
                    </a:lnTo>
                    <a:lnTo>
                      <a:pt x="83" y="389"/>
                    </a:lnTo>
                    <a:lnTo>
                      <a:pt x="89" y="387"/>
                    </a:lnTo>
                    <a:lnTo>
                      <a:pt x="89" y="384"/>
                    </a:lnTo>
                    <a:lnTo>
                      <a:pt x="94" y="384"/>
                    </a:lnTo>
                    <a:lnTo>
                      <a:pt x="96" y="382"/>
                    </a:lnTo>
                    <a:lnTo>
                      <a:pt x="102" y="379"/>
                    </a:lnTo>
                    <a:lnTo>
                      <a:pt x="104" y="377"/>
                    </a:lnTo>
                    <a:lnTo>
                      <a:pt x="109" y="372"/>
                    </a:lnTo>
                    <a:lnTo>
                      <a:pt x="112" y="372"/>
                    </a:lnTo>
                    <a:lnTo>
                      <a:pt x="117" y="367"/>
                    </a:lnTo>
                    <a:lnTo>
                      <a:pt x="120" y="364"/>
                    </a:lnTo>
                    <a:lnTo>
                      <a:pt x="125" y="357"/>
                    </a:lnTo>
                    <a:lnTo>
                      <a:pt x="128" y="357"/>
                    </a:lnTo>
                    <a:lnTo>
                      <a:pt x="133" y="352"/>
                    </a:lnTo>
                    <a:lnTo>
                      <a:pt x="135" y="345"/>
                    </a:lnTo>
                    <a:lnTo>
                      <a:pt x="138" y="342"/>
                    </a:lnTo>
                    <a:lnTo>
                      <a:pt x="143" y="337"/>
                    </a:lnTo>
                    <a:lnTo>
                      <a:pt x="146" y="330"/>
                    </a:lnTo>
                    <a:lnTo>
                      <a:pt x="151" y="325"/>
                    </a:lnTo>
                    <a:lnTo>
                      <a:pt x="153" y="320"/>
                    </a:lnTo>
                    <a:lnTo>
                      <a:pt x="159" y="315"/>
                    </a:lnTo>
                    <a:lnTo>
                      <a:pt x="161" y="307"/>
                    </a:lnTo>
                    <a:lnTo>
                      <a:pt x="164" y="302"/>
                    </a:lnTo>
                    <a:lnTo>
                      <a:pt x="166" y="295"/>
                    </a:lnTo>
                    <a:lnTo>
                      <a:pt x="172" y="290"/>
                    </a:lnTo>
                    <a:lnTo>
                      <a:pt x="172" y="285"/>
                    </a:lnTo>
                    <a:lnTo>
                      <a:pt x="174" y="283"/>
                    </a:lnTo>
                    <a:lnTo>
                      <a:pt x="174" y="278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0"/>
                    </a:lnTo>
                    <a:lnTo>
                      <a:pt x="182" y="265"/>
                    </a:lnTo>
                    <a:lnTo>
                      <a:pt x="182" y="263"/>
                    </a:lnTo>
                    <a:lnTo>
                      <a:pt x="182" y="258"/>
                    </a:lnTo>
                    <a:lnTo>
                      <a:pt x="182" y="255"/>
                    </a:lnTo>
                    <a:lnTo>
                      <a:pt x="182" y="250"/>
                    </a:lnTo>
                    <a:lnTo>
                      <a:pt x="185" y="248"/>
                    </a:lnTo>
                    <a:lnTo>
                      <a:pt x="187" y="243"/>
                    </a:lnTo>
                    <a:lnTo>
                      <a:pt x="187" y="240"/>
                    </a:lnTo>
                    <a:lnTo>
                      <a:pt x="187" y="236"/>
                    </a:lnTo>
                    <a:lnTo>
                      <a:pt x="190" y="233"/>
                    </a:lnTo>
                    <a:lnTo>
                      <a:pt x="190" y="228"/>
                    </a:lnTo>
                    <a:lnTo>
                      <a:pt x="190" y="226"/>
                    </a:lnTo>
                    <a:lnTo>
                      <a:pt x="190" y="223"/>
                    </a:lnTo>
                    <a:lnTo>
                      <a:pt x="190" y="221"/>
                    </a:lnTo>
                    <a:lnTo>
                      <a:pt x="192" y="213"/>
                    </a:lnTo>
                    <a:lnTo>
                      <a:pt x="195" y="208"/>
                    </a:lnTo>
                    <a:lnTo>
                      <a:pt x="195" y="201"/>
                    </a:lnTo>
                    <a:lnTo>
                      <a:pt x="195" y="196"/>
                    </a:lnTo>
                    <a:lnTo>
                      <a:pt x="195" y="191"/>
                    </a:lnTo>
                    <a:lnTo>
                      <a:pt x="195" y="186"/>
                    </a:lnTo>
                    <a:lnTo>
                      <a:pt x="195" y="181"/>
                    </a:lnTo>
                    <a:lnTo>
                      <a:pt x="195" y="176"/>
                    </a:lnTo>
                    <a:lnTo>
                      <a:pt x="195" y="171"/>
                    </a:lnTo>
                    <a:lnTo>
                      <a:pt x="195" y="169"/>
                    </a:lnTo>
                    <a:lnTo>
                      <a:pt x="195" y="161"/>
                    </a:lnTo>
                    <a:lnTo>
                      <a:pt x="192" y="159"/>
                    </a:lnTo>
                    <a:lnTo>
                      <a:pt x="192" y="154"/>
                    </a:lnTo>
                    <a:lnTo>
                      <a:pt x="190" y="149"/>
                    </a:lnTo>
                    <a:lnTo>
                      <a:pt x="190" y="146"/>
                    </a:lnTo>
                    <a:lnTo>
                      <a:pt x="190" y="141"/>
                    </a:lnTo>
                    <a:lnTo>
                      <a:pt x="187" y="141"/>
                    </a:lnTo>
                    <a:lnTo>
                      <a:pt x="187" y="136"/>
                    </a:lnTo>
                    <a:lnTo>
                      <a:pt x="182" y="131"/>
                    </a:lnTo>
                    <a:lnTo>
                      <a:pt x="179" y="127"/>
                    </a:lnTo>
                    <a:lnTo>
                      <a:pt x="174" y="124"/>
                    </a:lnTo>
                    <a:lnTo>
                      <a:pt x="169" y="122"/>
                    </a:lnTo>
                    <a:lnTo>
                      <a:pt x="164" y="119"/>
                    </a:lnTo>
                    <a:lnTo>
                      <a:pt x="161" y="117"/>
                    </a:lnTo>
                    <a:lnTo>
                      <a:pt x="153" y="114"/>
                    </a:lnTo>
                    <a:lnTo>
                      <a:pt x="151" y="114"/>
                    </a:lnTo>
                    <a:lnTo>
                      <a:pt x="146" y="114"/>
                    </a:lnTo>
                    <a:lnTo>
                      <a:pt x="138" y="114"/>
                    </a:lnTo>
                    <a:lnTo>
                      <a:pt x="135" y="114"/>
                    </a:lnTo>
                    <a:lnTo>
                      <a:pt x="133" y="114"/>
                    </a:lnTo>
                    <a:lnTo>
                      <a:pt x="128" y="114"/>
                    </a:lnTo>
                    <a:lnTo>
                      <a:pt x="125" y="117"/>
                    </a:lnTo>
                    <a:lnTo>
                      <a:pt x="120" y="117"/>
                    </a:lnTo>
                    <a:lnTo>
                      <a:pt x="117" y="117"/>
                    </a:lnTo>
                    <a:lnTo>
                      <a:pt x="115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7" y="114"/>
                    </a:lnTo>
                    <a:lnTo>
                      <a:pt x="117" y="109"/>
                    </a:lnTo>
                    <a:lnTo>
                      <a:pt x="117" y="107"/>
                    </a:lnTo>
                    <a:lnTo>
                      <a:pt x="120" y="102"/>
                    </a:lnTo>
                    <a:lnTo>
                      <a:pt x="122" y="99"/>
                    </a:lnTo>
                    <a:lnTo>
                      <a:pt x="125" y="94"/>
                    </a:lnTo>
                    <a:lnTo>
                      <a:pt x="125" y="89"/>
                    </a:lnTo>
                    <a:lnTo>
                      <a:pt x="125" y="84"/>
                    </a:lnTo>
                    <a:lnTo>
                      <a:pt x="128" y="79"/>
                    </a:lnTo>
                    <a:lnTo>
                      <a:pt x="128" y="75"/>
                    </a:lnTo>
                    <a:lnTo>
                      <a:pt x="130" y="70"/>
                    </a:lnTo>
                    <a:lnTo>
                      <a:pt x="130" y="65"/>
                    </a:lnTo>
                    <a:lnTo>
                      <a:pt x="130" y="60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5" y="45"/>
                    </a:lnTo>
                    <a:lnTo>
                      <a:pt x="122" y="40"/>
                    </a:lnTo>
                    <a:lnTo>
                      <a:pt x="117" y="37"/>
                    </a:lnTo>
                    <a:lnTo>
                      <a:pt x="115" y="32"/>
                    </a:lnTo>
                    <a:lnTo>
                      <a:pt x="112" y="27"/>
                    </a:lnTo>
                    <a:lnTo>
                      <a:pt x="107" y="25"/>
                    </a:lnTo>
                    <a:lnTo>
                      <a:pt x="102" y="20"/>
                    </a:lnTo>
                    <a:lnTo>
                      <a:pt x="96" y="18"/>
                    </a:lnTo>
                    <a:lnTo>
                      <a:pt x="91" y="13"/>
                    </a:lnTo>
                    <a:lnTo>
                      <a:pt x="86" y="13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3" y="3"/>
                    </a:lnTo>
                    <a:lnTo>
                      <a:pt x="58" y="3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19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16" y="4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255"/>
              <p:cNvSpPr>
                <a:spLocks/>
              </p:cNvSpPr>
              <p:nvPr/>
            </p:nvSpPr>
            <p:spPr bwMode="auto">
              <a:xfrm>
                <a:off x="1872" y="1823"/>
                <a:ext cx="140" cy="176"/>
              </a:xfrm>
              <a:custGeom>
                <a:avLst/>
                <a:gdLst>
                  <a:gd name="T0" fmla="*/ 21 w 140"/>
                  <a:gd name="T1" fmla="*/ 29 h 176"/>
                  <a:gd name="T2" fmla="*/ 29 w 140"/>
                  <a:gd name="T3" fmla="*/ 24 h 176"/>
                  <a:gd name="T4" fmla="*/ 39 w 140"/>
                  <a:gd name="T5" fmla="*/ 17 h 176"/>
                  <a:gd name="T6" fmla="*/ 52 w 140"/>
                  <a:gd name="T7" fmla="*/ 12 h 176"/>
                  <a:gd name="T8" fmla="*/ 65 w 140"/>
                  <a:gd name="T9" fmla="*/ 12 h 176"/>
                  <a:gd name="T10" fmla="*/ 75 w 140"/>
                  <a:gd name="T11" fmla="*/ 15 h 176"/>
                  <a:gd name="T12" fmla="*/ 88 w 140"/>
                  <a:gd name="T13" fmla="*/ 22 h 176"/>
                  <a:gd name="T14" fmla="*/ 101 w 140"/>
                  <a:gd name="T15" fmla="*/ 32 h 176"/>
                  <a:gd name="T16" fmla="*/ 112 w 140"/>
                  <a:gd name="T17" fmla="*/ 47 h 176"/>
                  <a:gd name="T18" fmla="*/ 114 w 140"/>
                  <a:gd name="T19" fmla="*/ 57 h 176"/>
                  <a:gd name="T20" fmla="*/ 117 w 140"/>
                  <a:gd name="T21" fmla="*/ 67 h 176"/>
                  <a:gd name="T22" fmla="*/ 119 w 140"/>
                  <a:gd name="T23" fmla="*/ 79 h 176"/>
                  <a:gd name="T24" fmla="*/ 117 w 140"/>
                  <a:gd name="T25" fmla="*/ 89 h 176"/>
                  <a:gd name="T26" fmla="*/ 114 w 140"/>
                  <a:gd name="T27" fmla="*/ 101 h 176"/>
                  <a:gd name="T28" fmla="*/ 109 w 140"/>
                  <a:gd name="T29" fmla="*/ 114 h 176"/>
                  <a:gd name="T30" fmla="*/ 101 w 140"/>
                  <a:gd name="T31" fmla="*/ 131 h 176"/>
                  <a:gd name="T32" fmla="*/ 91 w 140"/>
                  <a:gd name="T33" fmla="*/ 143 h 176"/>
                  <a:gd name="T34" fmla="*/ 78 w 140"/>
                  <a:gd name="T35" fmla="*/ 153 h 176"/>
                  <a:gd name="T36" fmla="*/ 65 w 140"/>
                  <a:gd name="T37" fmla="*/ 158 h 176"/>
                  <a:gd name="T38" fmla="*/ 55 w 140"/>
                  <a:gd name="T39" fmla="*/ 163 h 176"/>
                  <a:gd name="T40" fmla="*/ 42 w 140"/>
                  <a:gd name="T41" fmla="*/ 166 h 176"/>
                  <a:gd name="T42" fmla="*/ 26 w 140"/>
                  <a:gd name="T43" fmla="*/ 161 h 176"/>
                  <a:gd name="T44" fmla="*/ 21 w 140"/>
                  <a:gd name="T45" fmla="*/ 148 h 176"/>
                  <a:gd name="T46" fmla="*/ 21 w 140"/>
                  <a:gd name="T47" fmla="*/ 131 h 176"/>
                  <a:gd name="T48" fmla="*/ 21 w 140"/>
                  <a:gd name="T49" fmla="*/ 126 h 176"/>
                  <a:gd name="T50" fmla="*/ 13 w 140"/>
                  <a:gd name="T51" fmla="*/ 129 h 176"/>
                  <a:gd name="T52" fmla="*/ 5 w 140"/>
                  <a:gd name="T53" fmla="*/ 141 h 176"/>
                  <a:gd name="T54" fmla="*/ 3 w 140"/>
                  <a:gd name="T55" fmla="*/ 156 h 176"/>
                  <a:gd name="T56" fmla="*/ 13 w 140"/>
                  <a:gd name="T57" fmla="*/ 168 h 176"/>
                  <a:gd name="T58" fmla="*/ 26 w 140"/>
                  <a:gd name="T59" fmla="*/ 171 h 176"/>
                  <a:gd name="T60" fmla="*/ 39 w 140"/>
                  <a:gd name="T61" fmla="*/ 173 h 176"/>
                  <a:gd name="T62" fmla="*/ 55 w 140"/>
                  <a:gd name="T63" fmla="*/ 173 h 176"/>
                  <a:gd name="T64" fmla="*/ 75 w 140"/>
                  <a:gd name="T65" fmla="*/ 168 h 176"/>
                  <a:gd name="T66" fmla="*/ 91 w 140"/>
                  <a:gd name="T67" fmla="*/ 158 h 176"/>
                  <a:gd name="T68" fmla="*/ 101 w 140"/>
                  <a:gd name="T69" fmla="*/ 151 h 176"/>
                  <a:gd name="T70" fmla="*/ 117 w 140"/>
                  <a:gd name="T71" fmla="*/ 136 h 176"/>
                  <a:gd name="T72" fmla="*/ 125 w 140"/>
                  <a:gd name="T73" fmla="*/ 124 h 176"/>
                  <a:gd name="T74" fmla="*/ 130 w 140"/>
                  <a:gd name="T75" fmla="*/ 111 h 176"/>
                  <a:gd name="T76" fmla="*/ 135 w 140"/>
                  <a:gd name="T77" fmla="*/ 101 h 176"/>
                  <a:gd name="T78" fmla="*/ 138 w 140"/>
                  <a:gd name="T79" fmla="*/ 86 h 176"/>
                  <a:gd name="T80" fmla="*/ 140 w 140"/>
                  <a:gd name="T81" fmla="*/ 74 h 176"/>
                  <a:gd name="T82" fmla="*/ 138 w 140"/>
                  <a:gd name="T83" fmla="*/ 62 h 176"/>
                  <a:gd name="T84" fmla="*/ 132 w 140"/>
                  <a:gd name="T85" fmla="*/ 52 h 176"/>
                  <a:gd name="T86" fmla="*/ 127 w 140"/>
                  <a:gd name="T87" fmla="*/ 39 h 176"/>
                  <a:gd name="T88" fmla="*/ 114 w 140"/>
                  <a:gd name="T89" fmla="*/ 22 h 176"/>
                  <a:gd name="T90" fmla="*/ 99 w 140"/>
                  <a:gd name="T91" fmla="*/ 10 h 176"/>
                  <a:gd name="T92" fmla="*/ 78 w 140"/>
                  <a:gd name="T93" fmla="*/ 2 h 176"/>
                  <a:gd name="T94" fmla="*/ 68 w 140"/>
                  <a:gd name="T95" fmla="*/ 0 h 176"/>
                  <a:gd name="T96" fmla="*/ 52 w 140"/>
                  <a:gd name="T97" fmla="*/ 0 h 176"/>
                  <a:gd name="T98" fmla="*/ 34 w 140"/>
                  <a:gd name="T99" fmla="*/ 2 h 176"/>
                  <a:gd name="T100" fmla="*/ 24 w 140"/>
                  <a:gd name="T101" fmla="*/ 10 h 176"/>
                  <a:gd name="T102" fmla="*/ 13 w 140"/>
                  <a:gd name="T103" fmla="*/ 20 h 176"/>
                  <a:gd name="T104" fmla="*/ 5 w 140"/>
                  <a:gd name="T105" fmla="*/ 29 h 176"/>
                  <a:gd name="T106" fmla="*/ 0 w 140"/>
                  <a:gd name="T107" fmla="*/ 39 h 176"/>
                  <a:gd name="T108" fmla="*/ 0 w 140"/>
                  <a:gd name="T109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0" h="176">
                    <a:moveTo>
                      <a:pt x="16" y="32"/>
                    </a:moveTo>
                    <a:lnTo>
                      <a:pt x="18" y="32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9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9" y="12"/>
                    </a:lnTo>
                    <a:lnTo>
                      <a:pt x="52" y="12"/>
                    </a:lnTo>
                    <a:lnTo>
                      <a:pt x="55" y="12"/>
                    </a:lnTo>
                    <a:lnTo>
                      <a:pt x="60" y="12"/>
                    </a:lnTo>
                    <a:lnTo>
                      <a:pt x="65" y="12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5" y="15"/>
                    </a:lnTo>
                    <a:lnTo>
                      <a:pt x="81" y="17"/>
                    </a:lnTo>
                    <a:lnTo>
                      <a:pt x="83" y="20"/>
                    </a:lnTo>
                    <a:lnTo>
                      <a:pt x="88" y="22"/>
                    </a:lnTo>
                    <a:lnTo>
                      <a:pt x="91" y="27"/>
                    </a:lnTo>
                    <a:lnTo>
                      <a:pt x="99" y="29"/>
                    </a:lnTo>
                    <a:lnTo>
                      <a:pt x="101" y="32"/>
                    </a:lnTo>
                    <a:lnTo>
                      <a:pt x="104" y="37"/>
                    </a:lnTo>
                    <a:lnTo>
                      <a:pt x="107" y="42"/>
                    </a:lnTo>
                    <a:lnTo>
                      <a:pt x="112" y="47"/>
                    </a:lnTo>
                    <a:lnTo>
                      <a:pt x="112" y="52"/>
                    </a:lnTo>
                    <a:lnTo>
                      <a:pt x="112" y="54"/>
                    </a:lnTo>
                    <a:lnTo>
                      <a:pt x="114" y="57"/>
                    </a:lnTo>
                    <a:lnTo>
                      <a:pt x="117" y="59"/>
                    </a:lnTo>
                    <a:lnTo>
                      <a:pt x="117" y="64"/>
                    </a:lnTo>
                    <a:lnTo>
                      <a:pt x="117" y="67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6"/>
                    </a:lnTo>
                    <a:lnTo>
                      <a:pt x="117" y="89"/>
                    </a:lnTo>
                    <a:lnTo>
                      <a:pt x="117" y="94"/>
                    </a:lnTo>
                    <a:lnTo>
                      <a:pt x="114" y="96"/>
                    </a:lnTo>
                    <a:lnTo>
                      <a:pt x="114" y="101"/>
                    </a:lnTo>
                    <a:lnTo>
                      <a:pt x="114" y="104"/>
                    </a:lnTo>
                    <a:lnTo>
                      <a:pt x="112" y="109"/>
                    </a:lnTo>
                    <a:lnTo>
                      <a:pt x="109" y="114"/>
                    </a:lnTo>
                    <a:lnTo>
                      <a:pt x="107" y="121"/>
                    </a:lnTo>
                    <a:lnTo>
                      <a:pt x="104" y="129"/>
                    </a:lnTo>
                    <a:lnTo>
                      <a:pt x="101" y="131"/>
                    </a:lnTo>
                    <a:lnTo>
                      <a:pt x="99" y="136"/>
                    </a:lnTo>
                    <a:lnTo>
                      <a:pt x="94" y="141"/>
                    </a:lnTo>
                    <a:lnTo>
                      <a:pt x="91" y="143"/>
                    </a:lnTo>
                    <a:lnTo>
                      <a:pt x="86" y="148"/>
                    </a:lnTo>
                    <a:lnTo>
                      <a:pt x="83" y="151"/>
                    </a:lnTo>
                    <a:lnTo>
                      <a:pt x="78" y="153"/>
                    </a:lnTo>
                    <a:lnTo>
                      <a:pt x="75" y="156"/>
                    </a:lnTo>
                    <a:lnTo>
                      <a:pt x="70" y="156"/>
                    </a:lnTo>
                    <a:lnTo>
                      <a:pt x="65" y="158"/>
                    </a:lnTo>
                    <a:lnTo>
                      <a:pt x="62" y="161"/>
                    </a:lnTo>
                    <a:lnTo>
                      <a:pt x="57" y="163"/>
                    </a:lnTo>
                    <a:lnTo>
                      <a:pt x="55" y="163"/>
                    </a:lnTo>
                    <a:lnTo>
                      <a:pt x="49" y="163"/>
                    </a:lnTo>
                    <a:lnTo>
                      <a:pt x="47" y="163"/>
                    </a:lnTo>
                    <a:lnTo>
                      <a:pt x="42" y="166"/>
                    </a:lnTo>
                    <a:lnTo>
                      <a:pt x="36" y="163"/>
                    </a:lnTo>
                    <a:lnTo>
                      <a:pt x="31" y="163"/>
                    </a:lnTo>
                    <a:lnTo>
                      <a:pt x="26" y="161"/>
                    </a:lnTo>
                    <a:lnTo>
                      <a:pt x="24" y="156"/>
                    </a:lnTo>
                    <a:lnTo>
                      <a:pt x="21" y="153"/>
                    </a:lnTo>
                    <a:lnTo>
                      <a:pt x="21" y="148"/>
                    </a:lnTo>
                    <a:lnTo>
                      <a:pt x="21" y="141"/>
                    </a:lnTo>
                    <a:lnTo>
                      <a:pt x="21" y="136"/>
                    </a:lnTo>
                    <a:lnTo>
                      <a:pt x="21" y="131"/>
                    </a:lnTo>
                    <a:lnTo>
                      <a:pt x="21" y="129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8" y="129"/>
                    </a:lnTo>
                    <a:lnTo>
                      <a:pt x="13" y="129"/>
                    </a:lnTo>
                    <a:lnTo>
                      <a:pt x="11" y="133"/>
                    </a:lnTo>
                    <a:lnTo>
                      <a:pt x="5" y="136"/>
                    </a:lnTo>
                    <a:lnTo>
                      <a:pt x="5" y="141"/>
                    </a:lnTo>
                    <a:lnTo>
                      <a:pt x="0" y="148"/>
                    </a:lnTo>
                    <a:lnTo>
                      <a:pt x="0" y="153"/>
                    </a:lnTo>
                    <a:lnTo>
                      <a:pt x="3" y="156"/>
                    </a:lnTo>
                    <a:lnTo>
                      <a:pt x="5" y="161"/>
                    </a:lnTo>
                    <a:lnTo>
                      <a:pt x="8" y="163"/>
                    </a:lnTo>
                    <a:lnTo>
                      <a:pt x="13" y="168"/>
                    </a:lnTo>
                    <a:lnTo>
                      <a:pt x="18" y="168"/>
                    </a:lnTo>
                    <a:lnTo>
                      <a:pt x="21" y="168"/>
                    </a:lnTo>
                    <a:lnTo>
                      <a:pt x="26" y="171"/>
                    </a:lnTo>
                    <a:lnTo>
                      <a:pt x="29" y="171"/>
                    </a:lnTo>
                    <a:lnTo>
                      <a:pt x="34" y="171"/>
                    </a:lnTo>
                    <a:lnTo>
                      <a:pt x="39" y="173"/>
                    </a:lnTo>
                    <a:lnTo>
                      <a:pt x="44" y="173"/>
                    </a:lnTo>
                    <a:lnTo>
                      <a:pt x="49" y="176"/>
                    </a:lnTo>
                    <a:lnTo>
                      <a:pt x="55" y="173"/>
                    </a:lnTo>
                    <a:lnTo>
                      <a:pt x="62" y="173"/>
                    </a:lnTo>
                    <a:lnTo>
                      <a:pt x="68" y="171"/>
                    </a:lnTo>
                    <a:lnTo>
                      <a:pt x="75" y="168"/>
                    </a:lnTo>
                    <a:lnTo>
                      <a:pt x="81" y="163"/>
                    </a:lnTo>
                    <a:lnTo>
                      <a:pt x="88" y="161"/>
                    </a:lnTo>
                    <a:lnTo>
                      <a:pt x="91" y="158"/>
                    </a:lnTo>
                    <a:lnTo>
                      <a:pt x="94" y="156"/>
                    </a:lnTo>
                    <a:lnTo>
                      <a:pt x="99" y="153"/>
                    </a:lnTo>
                    <a:lnTo>
                      <a:pt x="101" y="151"/>
                    </a:lnTo>
                    <a:lnTo>
                      <a:pt x="107" y="143"/>
                    </a:lnTo>
                    <a:lnTo>
                      <a:pt x="112" y="138"/>
                    </a:lnTo>
                    <a:lnTo>
                      <a:pt x="117" y="136"/>
                    </a:lnTo>
                    <a:lnTo>
                      <a:pt x="119" y="131"/>
                    </a:lnTo>
                    <a:lnTo>
                      <a:pt x="119" y="129"/>
                    </a:lnTo>
                    <a:lnTo>
                      <a:pt x="125" y="124"/>
                    </a:lnTo>
                    <a:lnTo>
                      <a:pt x="127" y="121"/>
                    </a:lnTo>
                    <a:lnTo>
                      <a:pt x="127" y="116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2" y="104"/>
                    </a:lnTo>
                    <a:lnTo>
                      <a:pt x="135" y="101"/>
                    </a:lnTo>
                    <a:lnTo>
                      <a:pt x="138" y="96"/>
                    </a:lnTo>
                    <a:lnTo>
                      <a:pt x="138" y="94"/>
                    </a:lnTo>
                    <a:lnTo>
                      <a:pt x="138" y="86"/>
                    </a:lnTo>
                    <a:lnTo>
                      <a:pt x="140" y="84"/>
                    </a:lnTo>
                    <a:lnTo>
                      <a:pt x="140" y="79"/>
                    </a:lnTo>
                    <a:lnTo>
                      <a:pt x="140" y="74"/>
                    </a:lnTo>
                    <a:lnTo>
                      <a:pt x="138" y="72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8" y="59"/>
                    </a:lnTo>
                    <a:lnTo>
                      <a:pt x="135" y="54"/>
                    </a:lnTo>
                    <a:lnTo>
                      <a:pt x="132" y="52"/>
                    </a:lnTo>
                    <a:lnTo>
                      <a:pt x="132" y="47"/>
                    </a:lnTo>
                    <a:lnTo>
                      <a:pt x="132" y="44"/>
                    </a:lnTo>
                    <a:lnTo>
                      <a:pt x="127" y="39"/>
                    </a:lnTo>
                    <a:lnTo>
                      <a:pt x="125" y="32"/>
                    </a:lnTo>
                    <a:lnTo>
                      <a:pt x="119" y="27"/>
                    </a:lnTo>
                    <a:lnTo>
                      <a:pt x="114" y="22"/>
                    </a:lnTo>
                    <a:lnTo>
                      <a:pt x="109" y="17"/>
                    </a:lnTo>
                    <a:lnTo>
                      <a:pt x="104" y="12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5"/>
                    </a:lnTo>
                    <a:lnTo>
                      <a:pt x="78" y="2"/>
                    </a:lnTo>
                    <a:lnTo>
                      <a:pt x="75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4" y="2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10"/>
                    </a:lnTo>
                    <a:lnTo>
                      <a:pt x="21" y="12"/>
                    </a:lnTo>
                    <a:lnTo>
                      <a:pt x="16" y="12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256"/>
              <p:cNvSpPr>
                <a:spLocks/>
              </p:cNvSpPr>
              <p:nvPr/>
            </p:nvSpPr>
            <p:spPr bwMode="auto">
              <a:xfrm>
                <a:off x="1831" y="1932"/>
                <a:ext cx="160" cy="156"/>
              </a:xfrm>
              <a:custGeom>
                <a:avLst/>
                <a:gdLst>
                  <a:gd name="T0" fmla="*/ 59 w 160"/>
                  <a:gd name="T1" fmla="*/ 32 h 156"/>
                  <a:gd name="T2" fmla="*/ 72 w 160"/>
                  <a:gd name="T3" fmla="*/ 20 h 156"/>
                  <a:gd name="T4" fmla="*/ 85 w 160"/>
                  <a:gd name="T5" fmla="*/ 12 h 156"/>
                  <a:gd name="T6" fmla="*/ 96 w 160"/>
                  <a:gd name="T7" fmla="*/ 15 h 156"/>
                  <a:gd name="T8" fmla="*/ 109 w 160"/>
                  <a:gd name="T9" fmla="*/ 22 h 156"/>
                  <a:gd name="T10" fmla="*/ 119 w 160"/>
                  <a:gd name="T11" fmla="*/ 32 h 156"/>
                  <a:gd name="T12" fmla="*/ 124 w 160"/>
                  <a:gd name="T13" fmla="*/ 47 h 156"/>
                  <a:gd name="T14" fmla="*/ 129 w 160"/>
                  <a:gd name="T15" fmla="*/ 67 h 156"/>
                  <a:gd name="T16" fmla="*/ 132 w 160"/>
                  <a:gd name="T17" fmla="*/ 84 h 156"/>
                  <a:gd name="T18" fmla="*/ 122 w 160"/>
                  <a:gd name="T19" fmla="*/ 101 h 156"/>
                  <a:gd name="T20" fmla="*/ 106 w 160"/>
                  <a:gd name="T21" fmla="*/ 119 h 156"/>
                  <a:gd name="T22" fmla="*/ 93 w 160"/>
                  <a:gd name="T23" fmla="*/ 126 h 156"/>
                  <a:gd name="T24" fmla="*/ 80 w 160"/>
                  <a:gd name="T25" fmla="*/ 131 h 156"/>
                  <a:gd name="T26" fmla="*/ 65 w 160"/>
                  <a:gd name="T27" fmla="*/ 136 h 156"/>
                  <a:gd name="T28" fmla="*/ 49 w 160"/>
                  <a:gd name="T29" fmla="*/ 138 h 156"/>
                  <a:gd name="T30" fmla="*/ 33 w 160"/>
                  <a:gd name="T31" fmla="*/ 138 h 156"/>
                  <a:gd name="T32" fmla="*/ 18 w 160"/>
                  <a:gd name="T33" fmla="*/ 136 h 156"/>
                  <a:gd name="T34" fmla="*/ 5 w 160"/>
                  <a:gd name="T35" fmla="*/ 156 h 156"/>
                  <a:gd name="T36" fmla="*/ 18 w 160"/>
                  <a:gd name="T37" fmla="*/ 156 h 156"/>
                  <a:gd name="T38" fmla="*/ 28 w 160"/>
                  <a:gd name="T39" fmla="*/ 153 h 156"/>
                  <a:gd name="T40" fmla="*/ 41 w 160"/>
                  <a:gd name="T41" fmla="*/ 151 h 156"/>
                  <a:gd name="T42" fmla="*/ 54 w 160"/>
                  <a:gd name="T43" fmla="*/ 148 h 156"/>
                  <a:gd name="T44" fmla="*/ 70 w 160"/>
                  <a:gd name="T45" fmla="*/ 146 h 156"/>
                  <a:gd name="T46" fmla="*/ 85 w 160"/>
                  <a:gd name="T47" fmla="*/ 141 h 156"/>
                  <a:gd name="T48" fmla="*/ 103 w 160"/>
                  <a:gd name="T49" fmla="*/ 136 h 156"/>
                  <a:gd name="T50" fmla="*/ 122 w 160"/>
                  <a:gd name="T51" fmla="*/ 131 h 156"/>
                  <a:gd name="T52" fmla="*/ 137 w 160"/>
                  <a:gd name="T53" fmla="*/ 121 h 156"/>
                  <a:gd name="T54" fmla="*/ 145 w 160"/>
                  <a:gd name="T55" fmla="*/ 111 h 156"/>
                  <a:gd name="T56" fmla="*/ 153 w 160"/>
                  <a:gd name="T57" fmla="*/ 101 h 156"/>
                  <a:gd name="T58" fmla="*/ 158 w 160"/>
                  <a:gd name="T59" fmla="*/ 86 h 156"/>
                  <a:gd name="T60" fmla="*/ 160 w 160"/>
                  <a:gd name="T61" fmla="*/ 74 h 156"/>
                  <a:gd name="T62" fmla="*/ 158 w 160"/>
                  <a:gd name="T63" fmla="*/ 59 h 156"/>
                  <a:gd name="T64" fmla="*/ 153 w 160"/>
                  <a:gd name="T65" fmla="*/ 47 h 156"/>
                  <a:gd name="T66" fmla="*/ 148 w 160"/>
                  <a:gd name="T67" fmla="*/ 32 h 156"/>
                  <a:gd name="T68" fmla="*/ 140 w 160"/>
                  <a:gd name="T69" fmla="*/ 24 h 156"/>
                  <a:gd name="T70" fmla="*/ 124 w 160"/>
                  <a:gd name="T71" fmla="*/ 10 h 156"/>
                  <a:gd name="T72" fmla="*/ 106 w 160"/>
                  <a:gd name="T73" fmla="*/ 2 h 156"/>
                  <a:gd name="T74" fmla="*/ 88 w 160"/>
                  <a:gd name="T75" fmla="*/ 0 h 156"/>
                  <a:gd name="T76" fmla="*/ 72 w 160"/>
                  <a:gd name="T77" fmla="*/ 2 h 156"/>
                  <a:gd name="T78" fmla="*/ 59 w 160"/>
                  <a:gd name="T79" fmla="*/ 10 h 156"/>
                  <a:gd name="T80" fmla="*/ 54 w 160"/>
                  <a:gd name="T81" fmla="*/ 20 h 156"/>
                  <a:gd name="T82" fmla="*/ 46 w 160"/>
                  <a:gd name="T83" fmla="*/ 34 h 156"/>
                  <a:gd name="T84" fmla="*/ 46 w 160"/>
                  <a:gd name="T85" fmla="*/ 4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0" h="156">
                    <a:moveTo>
                      <a:pt x="57" y="37"/>
                    </a:moveTo>
                    <a:lnTo>
                      <a:pt x="57" y="34"/>
                    </a:lnTo>
                    <a:lnTo>
                      <a:pt x="59" y="32"/>
                    </a:lnTo>
                    <a:lnTo>
                      <a:pt x="62" y="27"/>
                    </a:lnTo>
                    <a:lnTo>
                      <a:pt x="67" y="24"/>
                    </a:lnTo>
                    <a:lnTo>
                      <a:pt x="72" y="20"/>
                    </a:lnTo>
                    <a:lnTo>
                      <a:pt x="77" y="15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3" y="15"/>
                    </a:lnTo>
                    <a:lnTo>
                      <a:pt x="96" y="15"/>
                    </a:lnTo>
                    <a:lnTo>
                      <a:pt x="101" y="17"/>
                    </a:lnTo>
                    <a:lnTo>
                      <a:pt x="103" y="20"/>
                    </a:lnTo>
                    <a:lnTo>
                      <a:pt x="109" y="22"/>
                    </a:lnTo>
                    <a:lnTo>
                      <a:pt x="111" y="24"/>
                    </a:lnTo>
                    <a:lnTo>
                      <a:pt x="116" y="29"/>
                    </a:lnTo>
                    <a:lnTo>
                      <a:pt x="119" y="32"/>
                    </a:lnTo>
                    <a:lnTo>
                      <a:pt x="122" y="39"/>
                    </a:lnTo>
                    <a:lnTo>
                      <a:pt x="124" y="42"/>
                    </a:lnTo>
                    <a:lnTo>
                      <a:pt x="124" y="47"/>
                    </a:lnTo>
                    <a:lnTo>
                      <a:pt x="127" y="54"/>
                    </a:lnTo>
                    <a:lnTo>
                      <a:pt x="129" y="59"/>
                    </a:lnTo>
                    <a:lnTo>
                      <a:pt x="129" y="67"/>
                    </a:lnTo>
                    <a:lnTo>
                      <a:pt x="132" y="72"/>
                    </a:lnTo>
                    <a:lnTo>
                      <a:pt x="132" y="76"/>
                    </a:lnTo>
                    <a:lnTo>
                      <a:pt x="132" y="84"/>
                    </a:lnTo>
                    <a:lnTo>
                      <a:pt x="129" y="89"/>
                    </a:lnTo>
                    <a:lnTo>
                      <a:pt x="127" y="94"/>
                    </a:lnTo>
                    <a:lnTo>
                      <a:pt x="122" y="101"/>
                    </a:lnTo>
                    <a:lnTo>
                      <a:pt x="119" y="106"/>
                    </a:lnTo>
                    <a:lnTo>
                      <a:pt x="111" y="114"/>
                    </a:lnTo>
                    <a:lnTo>
                      <a:pt x="106" y="119"/>
                    </a:lnTo>
                    <a:lnTo>
                      <a:pt x="101" y="121"/>
                    </a:lnTo>
                    <a:lnTo>
                      <a:pt x="96" y="124"/>
                    </a:lnTo>
                    <a:lnTo>
                      <a:pt x="93" y="126"/>
                    </a:lnTo>
                    <a:lnTo>
                      <a:pt x="90" y="129"/>
                    </a:lnTo>
                    <a:lnTo>
                      <a:pt x="85" y="129"/>
                    </a:lnTo>
                    <a:lnTo>
                      <a:pt x="80" y="131"/>
                    </a:lnTo>
                    <a:lnTo>
                      <a:pt x="75" y="133"/>
                    </a:lnTo>
                    <a:lnTo>
                      <a:pt x="70" y="133"/>
                    </a:lnTo>
                    <a:lnTo>
                      <a:pt x="65" y="136"/>
                    </a:lnTo>
                    <a:lnTo>
                      <a:pt x="62" y="136"/>
                    </a:lnTo>
                    <a:lnTo>
                      <a:pt x="54" y="138"/>
                    </a:lnTo>
                    <a:lnTo>
                      <a:pt x="49" y="138"/>
                    </a:lnTo>
                    <a:lnTo>
                      <a:pt x="46" y="138"/>
                    </a:lnTo>
                    <a:lnTo>
                      <a:pt x="41" y="138"/>
                    </a:lnTo>
                    <a:lnTo>
                      <a:pt x="33" y="138"/>
                    </a:lnTo>
                    <a:lnTo>
                      <a:pt x="28" y="138"/>
                    </a:lnTo>
                    <a:lnTo>
                      <a:pt x="23" y="138"/>
                    </a:lnTo>
                    <a:lnTo>
                      <a:pt x="18" y="136"/>
                    </a:lnTo>
                    <a:lnTo>
                      <a:pt x="13" y="136"/>
                    </a:lnTo>
                    <a:lnTo>
                      <a:pt x="0" y="156"/>
                    </a:lnTo>
                    <a:lnTo>
                      <a:pt x="5" y="156"/>
                    </a:lnTo>
                    <a:lnTo>
                      <a:pt x="7" y="156"/>
                    </a:lnTo>
                    <a:lnTo>
                      <a:pt x="13" y="156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26" y="153"/>
                    </a:lnTo>
                    <a:lnTo>
                      <a:pt x="28" y="153"/>
                    </a:lnTo>
                    <a:lnTo>
                      <a:pt x="33" y="153"/>
                    </a:lnTo>
                    <a:lnTo>
                      <a:pt x="36" y="151"/>
                    </a:lnTo>
                    <a:lnTo>
                      <a:pt x="41" y="151"/>
                    </a:lnTo>
                    <a:lnTo>
                      <a:pt x="46" y="148"/>
                    </a:lnTo>
                    <a:lnTo>
                      <a:pt x="49" y="148"/>
                    </a:lnTo>
                    <a:lnTo>
                      <a:pt x="54" y="148"/>
                    </a:lnTo>
                    <a:lnTo>
                      <a:pt x="59" y="148"/>
                    </a:lnTo>
                    <a:lnTo>
                      <a:pt x="65" y="148"/>
                    </a:lnTo>
                    <a:lnTo>
                      <a:pt x="70" y="146"/>
                    </a:lnTo>
                    <a:lnTo>
                      <a:pt x="75" y="143"/>
                    </a:lnTo>
                    <a:lnTo>
                      <a:pt x="80" y="143"/>
                    </a:lnTo>
                    <a:lnTo>
                      <a:pt x="85" y="141"/>
                    </a:lnTo>
                    <a:lnTo>
                      <a:pt x="90" y="141"/>
                    </a:lnTo>
                    <a:lnTo>
                      <a:pt x="96" y="138"/>
                    </a:lnTo>
                    <a:lnTo>
                      <a:pt x="103" y="136"/>
                    </a:lnTo>
                    <a:lnTo>
                      <a:pt x="111" y="133"/>
                    </a:lnTo>
                    <a:lnTo>
                      <a:pt x="116" y="133"/>
                    </a:lnTo>
                    <a:lnTo>
                      <a:pt x="122" y="131"/>
                    </a:lnTo>
                    <a:lnTo>
                      <a:pt x="127" y="129"/>
                    </a:lnTo>
                    <a:lnTo>
                      <a:pt x="132" y="126"/>
                    </a:lnTo>
                    <a:lnTo>
                      <a:pt x="137" y="121"/>
                    </a:lnTo>
                    <a:lnTo>
                      <a:pt x="140" y="119"/>
                    </a:lnTo>
                    <a:lnTo>
                      <a:pt x="145" y="114"/>
                    </a:lnTo>
                    <a:lnTo>
                      <a:pt x="145" y="111"/>
                    </a:lnTo>
                    <a:lnTo>
                      <a:pt x="150" y="106"/>
                    </a:lnTo>
                    <a:lnTo>
                      <a:pt x="153" y="104"/>
                    </a:lnTo>
                    <a:lnTo>
                      <a:pt x="153" y="101"/>
                    </a:lnTo>
                    <a:lnTo>
                      <a:pt x="155" y="94"/>
                    </a:lnTo>
                    <a:lnTo>
                      <a:pt x="158" y="91"/>
                    </a:lnTo>
                    <a:lnTo>
                      <a:pt x="158" y="86"/>
                    </a:lnTo>
                    <a:lnTo>
                      <a:pt x="160" y="81"/>
                    </a:lnTo>
                    <a:lnTo>
                      <a:pt x="160" y="76"/>
                    </a:lnTo>
                    <a:lnTo>
                      <a:pt x="160" y="74"/>
                    </a:lnTo>
                    <a:lnTo>
                      <a:pt x="158" y="67"/>
                    </a:lnTo>
                    <a:lnTo>
                      <a:pt x="158" y="64"/>
                    </a:lnTo>
                    <a:lnTo>
                      <a:pt x="158" y="59"/>
                    </a:lnTo>
                    <a:lnTo>
                      <a:pt x="155" y="54"/>
                    </a:lnTo>
                    <a:lnTo>
                      <a:pt x="153" y="49"/>
                    </a:lnTo>
                    <a:lnTo>
                      <a:pt x="153" y="47"/>
                    </a:lnTo>
                    <a:lnTo>
                      <a:pt x="153" y="42"/>
                    </a:lnTo>
                    <a:lnTo>
                      <a:pt x="150" y="39"/>
                    </a:lnTo>
                    <a:lnTo>
                      <a:pt x="148" y="32"/>
                    </a:lnTo>
                    <a:lnTo>
                      <a:pt x="145" y="29"/>
                    </a:lnTo>
                    <a:lnTo>
                      <a:pt x="142" y="27"/>
                    </a:lnTo>
                    <a:lnTo>
                      <a:pt x="140" y="24"/>
                    </a:lnTo>
                    <a:lnTo>
                      <a:pt x="135" y="17"/>
                    </a:lnTo>
                    <a:lnTo>
                      <a:pt x="129" y="12"/>
                    </a:lnTo>
                    <a:lnTo>
                      <a:pt x="124" y="10"/>
                    </a:lnTo>
                    <a:lnTo>
                      <a:pt x="119" y="5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98" y="0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7" y="0"/>
                    </a:lnTo>
                    <a:lnTo>
                      <a:pt x="72" y="2"/>
                    </a:lnTo>
                    <a:lnTo>
                      <a:pt x="67" y="5"/>
                    </a:lnTo>
                    <a:lnTo>
                      <a:pt x="65" y="7"/>
                    </a:lnTo>
                    <a:lnTo>
                      <a:pt x="59" y="10"/>
                    </a:lnTo>
                    <a:lnTo>
                      <a:pt x="57" y="12"/>
                    </a:lnTo>
                    <a:lnTo>
                      <a:pt x="54" y="17"/>
                    </a:lnTo>
                    <a:lnTo>
                      <a:pt x="54" y="20"/>
                    </a:lnTo>
                    <a:lnTo>
                      <a:pt x="49" y="27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9"/>
                    </a:lnTo>
                    <a:lnTo>
                      <a:pt x="46" y="44"/>
                    </a:lnTo>
                    <a:lnTo>
                      <a:pt x="46" y="47"/>
                    </a:lnTo>
                    <a:lnTo>
                      <a:pt x="57" y="3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57"/>
              <p:cNvSpPr>
                <a:spLocks/>
              </p:cNvSpPr>
              <p:nvPr/>
            </p:nvSpPr>
            <p:spPr bwMode="auto">
              <a:xfrm>
                <a:off x="1172" y="1605"/>
                <a:ext cx="381" cy="91"/>
              </a:xfrm>
              <a:custGeom>
                <a:avLst/>
                <a:gdLst>
                  <a:gd name="T0" fmla="*/ 106 w 381"/>
                  <a:gd name="T1" fmla="*/ 62 h 91"/>
                  <a:gd name="T2" fmla="*/ 119 w 381"/>
                  <a:gd name="T3" fmla="*/ 62 h 91"/>
                  <a:gd name="T4" fmla="*/ 132 w 381"/>
                  <a:gd name="T5" fmla="*/ 59 h 91"/>
                  <a:gd name="T6" fmla="*/ 145 w 381"/>
                  <a:gd name="T7" fmla="*/ 57 h 91"/>
                  <a:gd name="T8" fmla="*/ 156 w 381"/>
                  <a:gd name="T9" fmla="*/ 54 h 91"/>
                  <a:gd name="T10" fmla="*/ 169 w 381"/>
                  <a:gd name="T11" fmla="*/ 49 h 91"/>
                  <a:gd name="T12" fmla="*/ 184 w 381"/>
                  <a:gd name="T13" fmla="*/ 42 h 91"/>
                  <a:gd name="T14" fmla="*/ 200 w 381"/>
                  <a:gd name="T15" fmla="*/ 34 h 91"/>
                  <a:gd name="T16" fmla="*/ 210 w 381"/>
                  <a:gd name="T17" fmla="*/ 27 h 91"/>
                  <a:gd name="T18" fmla="*/ 221 w 381"/>
                  <a:gd name="T19" fmla="*/ 17 h 91"/>
                  <a:gd name="T20" fmla="*/ 233 w 381"/>
                  <a:gd name="T21" fmla="*/ 5 h 91"/>
                  <a:gd name="T22" fmla="*/ 236 w 381"/>
                  <a:gd name="T23" fmla="*/ 0 h 91"/>
                  <a:gd name="T24" fmla="*/ 233 w 381"/>
                  <a:gd name="T25" fmla="*/ 7 h 91"/>
                  <a:gd name="T26" fmla="*/ 239 w 381"/>
                  <a:gd name="T27" fmla="*/ 22 h 91"/>
                  <a:gd name="T28" fmla="*/ 246 w 381"/>
                  <a:gd name="T29" fmla="*/ 39 h 91"/>
                  <a:gd name="T30" fmla="*/ 257 w 381"/>
                  <a:gd name="T31" fmla="*/ 52 h 91"/>
                  <a:gd name="T32" fmla="*/ 267 w 381"/>
                  <a:gd name="T33" fmla="*/ 62 h 91"/>
                  <a:gd name="T34" fmla="*/ 283 w 381"/>
                  <a:gd name="T35" fmla="*/ 67 h 91"/>
                  <a:gd name="T36" fmla="*/ 296 w 381"/>
                  <a:gd name="T37" fmla="*/ 69 h 91"/>
                  <a:gd name="T38" fmla="*/ 309 w 381"/>
                  <a:gd name="T39" fmla="*/ 72 h 91"/>
                  <a:gd name="T40" fmla="*/ 327 w 381"/>
                  <a:gd name="T41" fmla="*/ 69 h 91"/>
                  <a:gd name="T42" fmla="*/ 342 w 381"/>
                  <a:gd name="T43" fmla="*/ 67 h 91"/>
                  <a:gd name="T44" fmla="*/ 355 w 381"/>
                  <a:gd name="T45" fmla="*/ 64 h 91"/>
                  <a:gd name="T46" fmla="*/ 363 w 381"/>
                  <a:gd name="T47" fmla="*/ 54 h 91"/>
                  <a:gd name="T48" fmla="*/ 366 w 381"/>
                  <a:gd name="T49" fmla="*/ 42 h 91"/>
                  <a:gd name="T50" fmla="*/ 363 w 381"/>
                  <a:gd name="T51" fmla="*/ 34 h 91"/>
                  <a:gd name="T52" fmla="*/ 374 w 381"/>
                  <a:gd name="T53" fmla="*/ 34 h 91"/>
                  <a:gd name="T54" fmla="*/ 381 w 381"/>
                  <a:gd name="T55" fmla="*/ 47 h 91"/>
                  <a:gd name="T56" fmla="*/ 376 w 381"/>
                  <a:gd name="T57" fmla="*/ 59 h 91"/>
                  <a:gd name="T58" fmla="*/ 366 w 381"/>
                  <a:gd name="T59" fmla="*/ 72 h 91"/>
                  <a:gd name="T60" fmla="*/ 355 w 381"/>
                  <a:gd name="T61" fmla="*/ 74 h 91"/>
                  <a:gd name="T62" fmla="*/ 345 w 381"/>
                  <a:gd name="T63" fmla="*/ 79 h 91"/>
                  <a:gd name="T64" fmla="*/ 329 w 381"/>
                  <a:gd name="T65" fmla="*/ 81 h 91"/>
                  <a:gd name="T66" fmla="*/ 311 w 381"/>
                  <a:gd name="T67" fmla="*/ 81 h 91"/>
                  <a:gd name="T68" fmla="*/ 301 w 381"/>
                  <a:gd name="T69" fmla="*/ 81 h 91"/>
                  <a:gd name="T70" fmla="*/ 285 w 381"/>
                  <a:gd name="T71" fmla="*/ 81 h 91"/>
                  <a:gd name="T72" fmla="*/ 270 w 381"/>
                  <a:gd name="T73" fmla="*/ 74 h 91"/>
                  <a:gd name="T74" fmla="*/ 259 w 381"/>
                  <a:gd name="T75" fmla="*/ 69 h 91"/>
                  <a:gd name="T76" fmla="*/ 246 w 381"/>
                  <a:gd name="T77" fmla="*/ 62 h 91"/>
                  <a:gd name="T78" fmla="*/ 233 w 381"/>
                  <a:gd name="T79" fmla="*/ 44 h 91"/>
                  <a:gd name="T80" fmla="*/ 228 w 381"/>
                  <a:gd name="T81" fmla="*/ 32 h 91"/>
                  <a:gd name="T82" fmla="*/ 226 w 381"/>
                  <a:gd name="T83" fmla="*/ 27 h 91"/>
                  <a:gd name="T84" fmla="*/ 215 w 381"/>
                  <a:gd name="T85" fmla="*/ 39 h 91"/>
                  <a:gd name="T86" fmla="*/ 200 w 381"/>
                  <a:gd name="T87" fmla="*/ 54 h 91"/>
                  <a:gd name="T88" fmla="*/ 182 w 381"/>
                  <a:gd name="T89" fmla="*/ 67 h 91"/>
                  <a:gd name="T90" fmla="*/ 169 w 381"/>
                  <a:gd name="T91" fmla="*/ 74 h 91"/>
                  <a:gd name="T92" fmla="*/ 156 w 381"/>
                  <a:gd name="T93" fmla="*/ 81 h 91"/>
                  <a:gd name="T94" fmla="*/ 143 w 381"/>
                  <a:gd name="T95" fmla="*/ 86 h 91"/>
                  <a:gd name="T96" fmla="*/ 127 w 381"/>
                  <a:gd name="T97" fmla="*/ 89 h 91"/>
                  <a:gd name="T98" fmla="*/ 112 w 381"/>
                  <a:gd name="T99" fmla="*/ 89 h 91"/>
                  <a:gd name="T100" fmla="*/ 99 w 381"/>
                  <a:gd name="T101" fmla="*/ 89 h 91"/>
                  <a:gd name="T102" fmla="*/ 83 w 381"/>
                  <a:gd name="T103" fmla="*/ 89 h 91"/>
                  <a:gd name="T104" fmla="*/ 68 w 381"/>
                  <a:gd name="T105" fmla="*/ 86 h 91"/>
                  <a:gd name="T106" fmla="*/ 52 w 381"/>
                  <a:gd name="T107" fmla="*/ 81 h 91"/>
                  <a:gd name="T108" fmla="*/ 39 w 381"/>
                  <a:gd name="T109" fmla="*/ 79 h 91"/>
                  <a:gd name="T110" fmla="*/ 26 w 381"/>
                  <a:gd name="T111" fmla="*/ 74 h 91"/>
                  <a:gd name="T112" fmla="*/ 18 w 381"/>
                  <a:gd name="T113" fmla="*/ 72 h 91"/>
                  <a:gd name="T114" fmla="*/ 5 w 381"/>
                  <a:gd name="T115" fmla="*/ 67 h 91"/>
                  <a:gd name="T116" fmla="*/ 0 w 381"/>
                  <a:gd name="T117" fmla="*/ 62 h 91"/>
                  <a:gd name="T118" fmla="*/ 0 w 381"/>
                  <a:gd name="T119" fmla="*/ 54 h 91"/>
                  <a:gd name="T120" fmla="*/ 5 w 381"/>
                  <a:gd name="T121" fmla="*/ 5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1" h="91">
                    <a:moveTo>
                      <a:pt x="5" y="54"/>
                    </a:moveTo>
                    <a:lnTo>
                      <a:pt x="104" y="64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7" y="62"/>
                    </a:lnTo>
                    <a:lnTo>
                      <a:pt x="119" y="62"/>
                    </a:lnTo>
                    <a:lnTo>
                      <a:pt x="125" y="62"/>
                    </a:lnTo>
                    <a:lnTo>
                      <a:pt x="130" y="62"/>
                    </a:lnTo>
                    <a:lnTo>
                      <a:pt x="132" y="59"/>
                    </a:lnTo>
                    <a:lnTo>
                      <a:pt x="138" y="59"/>
                    </a:lnTo>
                    <a:lnTo>
                      <a:pt x="140" y="57"/>
                    </a:lnTo>
                    <a:lnTo>
                      <a:pt x="145" y="57"/>
                    </a:lnTo>
                    <a:lnTo>
                      <a:pt x="148" y="54"/>
                    </a:lnTo>
                    <a:lnTo>
                      <a:pt x="153" y="54"/>
                    </a:lnTo>
                    <a:lnTo>
                      <a:pt x="156" y="54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69" y="49"/>
                    </a:lnTo>
                    <a:lnTo>
                      <a:pt x="174" y="47"/>
                    </a:lnTo>
                    <a:lnTo>
                      <a:pt x="179" y="44"/>
                    </a:lnTo>
                    <a:lnTo>
                      <a:pt x="184" y="42"/>
                    </a:lnTo>
                    <a:lnTo>
                      <a:pt x="189" y="39"/>
                    </a:lnTo>
                    <a:lnTo>
                      <a:pt x="195" y="37"/>
                    </a:lnTo>
                    <a:lnTo>
                      <a:pt x="200" y="34"/>
                    </a:lnTo>
                    <a:lnTo>
                      <a:pt x="205" y="32"/>
                    </a:lnTo>
                    <a:lnTo>
                      <a:pt x="208" y="27"/>
                    </a:lnTo>
                    <a:lnTo>
                      <a:pt x="210" y="27"/>
                    </a:lnTo>
                    <a:lnTo>
                      <a:pt x="215" y="22"/>
                    </a:lnTo>
                    <a:lnTo>
                      <a:pt x="218" y="20"/>
                    </a:lnTo>
                    <a:lnTo>
                      <a:pt x="221" y="17"/>
                    </a:lnTo>
                    <a:lnTo>
                      <a:pt x="226" y="12"/>
                    </a:lnTo>
                    <a:lnTo>
                      <a:pt x="228" y="10"/>
                    </a:lnTo>
                    <a:lnTo>
                      <a:pt x="233" y="5"/>
                    </a:lnTo>
                    <a:lnTo>
                      <a:pt x="233" y="2"/>
                    </a:lnTo>
                    <a:lnTo>
                      <a:pt x="233" y="0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33" y="2"/>
                    </a:lnTo>
                    <a:lnTo>
                      <a:pt x="233" y="7"/>
                    </a:lnTo>
                    <a:lnTo>
                      <a:pt x="236" y="10"/>
                    </a:lnTo>
                    <a:lnTo>
                      <a:pt x="236" y="15"/>
                    </a:lnTo>
                    <a:lnTo>
                      <a:pt x="239" y="22"/>
                    </a:lnTo>
                    <a:lnTo>
                      <a:pt x="239" y="27"/>
                    </a:lnTo>
                    <a:lnTo>
                      <a:pt x="244" y="34"/>
                    </a:lnTo>
                    <a:lnTo>
                      <a:pt x="246" y="39"/>
                    </a:lnTo>
                    <a:lnTo>
                      <a:pt x="252" y="47"/>
                    </a:lnTo>
                    <a:lnTo>
                      <a:pt x="254" y="49"/>
                    </a:lnTo>
                    <a:lnTo>
                      <a:pt x="257" y="52"/>
                    </a:lnTo>
                    <a:lnTo>
                      <a:pt x="259" y="54"/>
                    </a:lnTo>
                    <a:lnTo>
                      <a:pt x="265" y="59"/>
                    </a:lnTo>
                    <a:lnTo>
                      <a:pt x="267" y="62"/>
                    </a:lnTo>
                    <a:lnTo>
                      <a:pt x="272" y="62"/>
                    </a:lnTo>
                    <a:lnTo>
                      <a:pt x="278" y="64"/>
                    </a:lnTo>
                    <a:lnTo>
                      <a:pt x="283" y="67"/>
                    </a:lnTo>
                    <a:lnTo>
                      <a:pt x="288" y="67"/>
                    </a:lnTo>
                    <a:lnTo>
                      <a:pt x="296" y="69"/>
                    </a:lnTo>
                    <a:lnTo>
                      <a:pt x="296" y="69"/>
                    </a:lnTo>
                    <a:lnTo>
                      <a:pt x="301" y="69"/>
                    </a:lnTo>
                    <a:lnTo>
                      <a:pt x="304" y="69"/>
                    </a:lnTo>
                    <a:lnTo>
                      <a:pt x="309" y="72"/>
                    </a:lnTo>
                    <a:lnTo>
                      <a:pt x="316" y="72"/>
                    </a:lnTo>
                    <a:lnTo>
                      <a:pt x="322" y="72"/>
                    </a:lnTo>
                    <a:lnTo>
                      <a:pt x="327" y="69"/>
                    </a:lnTo>
                    <a:lnTo>
                      <a:pt x="332" y="69"/>
                    </a:lnTo>
                    <a:lnTo>
                      <a:pt x="337" y="69"/>
                    </a:lnTo>
                    <a:lnTo>
                      <a:pt x="342" y="67"/>
                    </a:lnTo>
                    <a:lnTo>
                      <a:pt x="345" y="67"/>
                    </a:lnTo>
                    <a:lnTo>
                      <a:pt x="350" y="67"/>
                    </a:lnTo>
                    <a:lnTo>
                      <a:pt x="355" y="64"/>
                    </a:lnTo>
                    <a:lnTo>
                      <a:pt x="361" y="62"/>
                    </a:lnTo>
                    <a:lnTo>
                      <a:pt x="361" y="57"/>
                    </a:lnTo>
                    <a:lnTo>
                      <a:pt x="363" y="54"/>
                    </a:lnTo>
                    <a:lnTo>
                      <a:pt x="366" y="49"/>
                    </a:lnTo>
                    <a:lnTo>
                      <a:pt x="366" y="47"/>
                    </a:lnTo>
                    <a:lnTo>
                      <a:pt x="366" y="42"/>
                    </a:lnTo>
                    <a:lnTo>
                      <a:pt x="366" y="39"/>
                    </a:lnTo>
                    <a:lnTo>
                      <a:pt x="363" y="34"/>
                    </a:lnTo>
                    <a:lnTo>
                      <a:pt x="363" y="34"/>
                    </a:lnTo>
                    <a:lnTo>
                      <a:pt x="363" y="34"/>
                    </a:lnTo>
                    <a:lnTo>
                      <a:pt x="368" y="32"/>
                    </a:lnTo>
                    <a:lnTo>
                      <a:pt x="374" y="34"/>
                    </a:lnTo>
                    <a:lnTo>
                      <a:pt x="379" y="37"/>
                    </a:lnTo>
                    <a:lnTo>
                      <a:pt x="381" y="42"/>
                    </a:lnTo>
                    <a:lnTo>
                      <a:pt x="381" y="47"/>
                    </a:lnTo>
                    <a:lnTo>
                      <a:pt x="379" y="52"/>
                    </a:lnTo>
                    <a:lnTo>
                      <a:pt x="379" y="54"/>
                    </a:lnTo>
                    <a:lnTo>
                      <a:pt x="376" y="59"/>
                    </a:lnTo>
                    <a:lnTo>
                      <a:pt x="374" y="64"/>
                    </a:lnTo>
                    <a:lnTo>
                      <a:pt x="368" y="67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61" y="74"/>
                    </a:lnTo>
                    <a:lnTo>
                      <a:pt x="355" y="74"/>
                    </a:lnTo>
                    <a:lnTo>
                      <a:pt x="353" y="77"/>
                    </a:lnTo>
                    <a:lnTo>
                      <a:pt x="348" y="79"/>
                    </a:lnTo>
                    <a:lnTo>
                      <a:pt x="345" y="79"/>
                    </a:lnTo>
                    <a:lnTo>
                      <a:pt x="337" y="81"/>
                    </a:lnTo>
                    <a:lnTo>
                      <a:pt x="335" y="81"/>
                    </a:lnTo>
                    <a:lnTo>
                      <a:pt x="329" y="81"/>
                    </a:lnTo>
                    <a:lnTo>
                      <a:pt x="324" y="81"/>
                    </a:lnTo>
                    <a:lnTo>
                      <a:pt x="316" y="81"/>
                    </a:lnTo>
                    <a:lnTo>
                      <a:pt x="311" y="81"/>
                    </a:lnTo>
                    <a:lnTo>
                      <a:pt x="306" y="81"/>
                    </a:lnTo>
                    <a:lnTo>
                      <a:pt x="304" y="81"/>
                    </a:lnTo>
                    <a:lnTo>
                      <a:pt x="301" y="81"/>
                    </a:lnTo>
                    <a:lnTo>
                      <a:pt x="296" y="81"/>
                    </a:lnTo>
                    <a:lnTo>
                      <a:pt x="291" y="81"/>
                    </a:lnTo>
                    <a:lnTo>
                      <a:pt x="285" y="81"/>
                    </a:lnTo>
                    <a:lnTo>
                      <a:pt x="280" y="79"/>
                    </a:lnTo>
                    <a:lnTo>
                      <a:pt x="275" y="77"/>
                    </a:lnTo>
                    <a:lnTo>
                      <a:pt x="270" y="74"/>
                    </a:lnTo>
                    <a:lnTo>
                      <a:pt x="267" y="74"/>
                    </a:lnTo>
                    <a:lnTo>
                      <a:pt x="262" y="72"/>
                    </a:lnTo>
                    <a:lnTo>
                      <a:pt x="259" y="69"/>
                    </a:lnTo>
                    <a:lnTo>
                      <a:pt x="254" y="67"/>
                    </a:lnTo>
                    <a:lnTo>
                      <a:pt x="252" y="64"/>
                    </a:lnTo>
                    <a:lnTo>
                      <a:pt x="246" y="62"/>
                    </a:lnTo>
                    <a:lnTo>
                      <a:pt x="241" y="54"/>
                    </a:lnTo>
                    <a:lnTo>
                      <a:pt x="239" y="49"/>
                    </a:lnTo>
                    <a:lnTo>
                      <a:pt x="233" y="44"/>
                    </a:lnTo>
                    <a:lnTo>
                      <a:pt x="233" y="39"/>
                    </a:lnTo>
                    <a:lnTo>
                      <a:pt x="231" y="34"/>
                    </a:lnTo>
                    <a:lnTo>
                      <a:pt x="228" y="32"/>
                    </a:lnTo>
                    <a:lnTo>
                      <a:pt x="228" y="29"/>
                    </a:lnTo>
                    <a:lnTo>
                      <a:pt x="228" y="27"/>
                    </a:lnTo>
                    <a:lnTo>
                      <a:pt x="226" y="27"/>
                    </a:lnTo>
                    <a:lnTo>
                      <a:pt x="223" y="34"/>
                    </a:lnTo>
                    <a:lnTo>
                      <a:pt x="218" y="37"/>
                    </a:lnTo>
                    <a:lnTo>
                      <a:pt x="215" y="39"/>
                    </a:lnTo>
                    <a:lnTo>
                      <a:pt x="210" y="44"/>
                    </a:lnTo>
                    <a:lnTo>
                      <a:pt x="205" y="49"/>
                    </a:lnTo>
                    <a:lnTo>
                      <a:pt x="200" y="54"/>
                    </a:lnTo>
                    <a:lnTo>
                      <a:pt x="195" y="59"/>
                    </a:lnTo>
                    <a:lnTo>
                      <a:pt x="187" y="64"/>
                    </a:lnTo>
                    <a:lnTo>
                      <a:pt x="182" y="67"/>
                    </a:lnTo>
                    <a:lnTo>
                      <a:pt x="176" y="69"/>
                    </a:lnTo>
                    <a:lnTo>
                      <a:pt x="174" y="74"/>
                    </a:lnTo>
                    <a:lnTo>
                      <a:pt x="169" y="74"/>
                    </a:lnTo>
                    <a:lnTo>
                      <a:pt x="166" y="77"/>
                    </a:lnTo>
                    <a:lnTo>
                      <a:pt x="161" y="79"/>
                    </a:lnTo>
                    <a:lnTo>
                      <a:pt x="156" y="81"/>
                    </a:lnTo>
                    <a:lnTo>
                      <a:pt x="153" y="81"/>
                    </a:lnTo>
                    <a:lnTo>
                      <a:pt x="148" y="84"/>
                    </a:lnTo>
                    <a:lnTo>
                      <a:pt x="143" y="86"/>
                    </a:lnTo>
                    <a:lnTo>
                      <a:pt x="140" y="86"/>
                    </a:lnTo>
                    <a:lnTo>
                      <a:pt x="132" y="89"/>
                    </a:lnTo>
                    <a:lnTo>
                      <a:pt x="127" y="89"/>
                    </a:lnTo>
                    <a:lnTo>
                      <a:pt x="125" y="89"/>
                    </a:lnTo>
                    <a:lnTo>
                      <a:pt x="119" y="89"/>
                    </a:lnTo>
                    <a:lnTo>
                      <a:pt x="112" y="89"/>
                    </a:lnTo>
                    <a:lnTo>
                      <a:pt x="109" y="91"/>
                    </a:lnTo>
                    <a:lnTo>
                      <a:pt x="104" y="89"/>
                    </a:lnTo>
                    <a:lnTo>
                      <a:pt x="99" y="89"/>
                    </a:lnTo>
                    <a:lnTo>
                      <a:pt x="91" y="89"/>
                    </a:lnTo>
                    <a:lnTo>
                      <a:pt x="88" y="89"/>
                    </a:lnTo>
                    <a:lnTo>
                      <a:pt x="83" y="89"/>
                    </a:lnTo>
                    <a:lnTo>
                      <a:pt x="78" y="89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2" y="84"/>
                    </a:lnTo>
                    <a:lnTo>
                      <a:pt x="57" y="84"/>
                    </a:lnTo>
                    <a:lnTo>
                      <a:pt x="52" y="81"/>
                    </a:lnTo>
                    <a:lnTo>
                      <a:pt x="49" y="81"/>
                    </a:lnTo>
                    <a:lnTo>
                      <a:pt x="42" y="81"/>
                    </a:lnTo>
                    <a:lnTo>
                      <a:pt x="39" y="79"/>
                    </a:lnTo>
                    <a:lnTo>
                      <a:pt x="34" y="77"/>
                    </a:lnTo>
                    <a:lnTo>
                      <a:pt x="31" y="77"/>
                    </a:lnTo>
                    <a:lnTo>
                      <a:pt x="26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2"/>
                    </a:lnTo>
                    <a:lnTo>
                      <a:pt x="13" y="69"/>
                    </a:lnTo>
                    <a:lnTo>
                      <a:pt x="8" y="67"/>
                    </a:lnTo>
                    <a:lnTo>
                      <a:pt x="5" y="67"/>
                    </a:lnTo>
                    <a:lnTo>
                      <a:pt x="3" y="6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58"/>
              <p:cNvSpPr>
                <a:spLocks/>
              </p:cNvSpPr>
              <p:nvPr/>
            </p:nvSpPr>
            <p:spPr bwMode="auto">
              <a:xfrm>
                <a:off x="1476" y="1625"/>
                <a:ext cx="204" cy="141"/>
              </a:xfrm>
              <a:custGeom>
                <a:avLst/>
                <a:gdLst>
                  <a:gd name="T0" fmla="*/ 70 w 204"/>
                  <a:gd name="T1" fmla="*/ 22 h 141"/>
                  <a:gd name="T2" fmla="*/ 57 w 204"/>
                  <a:gd name="T3" fmla="*/ 22 h 141"/>
                  <a:gd name="T4" fmla="*/ 41 w 204"/>
                  <a:gd name="T5" fmla="*/ 29 h 141"/>
                  <a:gd name="T6" fmla="*/ 28 w 204"/>
                  <a:gd name="T7" fmla="*/ 42 h 141"/>
                  <a:gd name="T8" fmla="*/ 20 w 204"/>
                  <a:gd name="T9" fmla="*/ 54 h 141"/>
                  <a:gd name="T10" fmla="*/ 15 w 204"/>
                  <a:gd name="T11" fmla="*/ 69 h 141"/>
                  <a:gd name="T12" fmla="*/ 15 w 204"/>
                  <a:gd name="T13" fmla="*/ 81 h 141"/>
                  <a:gd name="T14" fmla="*/ 18 w 204"/>
                  <a:gd name="T15" fmla="*/ 96 h 141"/>
                  <a:gd name="T16" fmla="*/ 25 w 204"/>
                  <a:gd name="T17" fmla="*/ 109 h 141"/>
                  <a:gd name="T18" fmla="*/ 33 w 204"/>
                  <a:gd name="T19" fmla="*/ 116 h 141"/>
                  <a:gd name="T20" fmla="*/ 49 w 204"/>
                  <a:gd name="T21" fmla="*/ 123 h 141"/>
                  <a:gd name="T22" fmla="*/ 62 w 204"/>
                  <a:gd name="T23" fmla="*/ 128 h 141"/>
                  <a:gd name="T24" fmla="*/ 80 w 204"/>
                  <a:gd name="T25" fmla="*/ 128 h 141"/>
                  <a:gd name="T26" fmla="*/ 95 w 204"/>
                  <a:gd name="T27" fmla="*/ 123 h 141"/>
                  <a:gd name="T28" fmla="*/ 106 w 204"/>
                  <a:gd name="T29" fmla="*/ 121 h 141"/>
                  <a:gd name="T30" fmla="*/ 119 w 204"/>
                  <a:gd name="T31" fmla="*/ 116 h 141"/>
                  <a:gd name="T32" fmla="*/ 129 w 204"/>
                  <a:gd name="T33" fmla="*/ 109 h 141"/>
                  <a:gd name="T34" fmla="*/ 140 w 204"/>
                  <a:gd name="T35" fmla="*/ 101 h 141"/>
                  <a:gd name="T36" fmla="*/ 150 w 204"/>
                  <a:gd name="T37" fmla="*/ 94 h 141"/>
                  <a:gd name="T38" fmla="*/ 168 w 204"/>
                  <a:gd name="T39" fmla="*/ 76 h 141"/>
                  <a:gd name="T40" fmla="*/ 181 w 204"/>
                  <a:gd name="T41" fmla="*/ 61 h 141"/>
                  <a:gd name="T42" fmla="*/ 184 w 204"/>
                  <a:gd name="T43" fmla="*/ 49 h 141"/>
                  <a:gd name="T44" fmla="*/ 184 w 204"/>
                  <a:gd name="T45" fmla="*/ 34 h 141"/>
                  <a:gd name="T46" fmla="*/ 181 w 204"/>
                  <a:gd name="T47" fmla="*/ 22 h 141"/>
                  <a:gd name="T48" fmla="*/ 176 w 204"/>
                  <a:gd name="T49" fmla="*/ 14 h 141"/>
                  <a:gd name="T50" fmla="*/ 173 w 204"/>
                  <a:gd name="T51" fmla="*/ 7 h 141"/>
                  <a:gd name="T52" fmla="*/ 189 w 204"/>
                  <a:gd name="T53" fmla="*/ 0 h 141"/>
                  <a:gd name="T54" fmla="*/ 197 w 204"/>
                  <a:gd name="T55" fmla="*/ 7 h 141"/>
                  <a:gd name="T56" fmla="*/ 204 w 204"/>
                  <a:gd name="T57" fmla="*/ 24 h 141"/>
                  <a:gd name="T58" fmla="*/ 204 w 204"/>
                  <a:gd name="T59" fmla="*/ 34 h 141"/>
                  <a:gd name="T60" fmla="*/ 199 w 204"/>
                  <a:gd name="T61" fmla="*/ 47 h 141"/>
                  <a:gd name="T62" fmla="*/ 189 w 204"/>
                  <a:gd name="T63" fmla="*/ 66 h 141"/>
                  <a:gd name="T64" fmla="*/ 184 w 204"/>
                  <a:gd name="T65" fmla="*/ 79 h 141"/>
                  <a:gd name="T66" fmla="*/ 171 w 204"/>
                  <a:gd name="T67" fmla="*/ 89 h 141"/>
                  <a:gd name="T68" fmla="*/ 160 w 204"/>
                  <a:gd name="T69" fmla="*/ 101 h 141"/>
                  <a:gd name="T70" fmla="*/ 145 w 204"/>
                  <a:gd name="T71" fmla="*/ 111 h 141"/>
                  <a:gd name="T72" fmla="*/ 129 w 204"/>
                  <a:gd name="T73" fmla="*/ 121 h 141"/>
                  <a:gd name="T74" fmla="*/ 111 w 204"/>
                  <a:gd name="T75" fmla="*/ 128 h 141"/>
                  <a:gd name="T76" fmla="*/ 103 w 204"/>
                  <a:gd name="T77" fmla="*/ 133 h 141"/>
                  <a:gd name="T78" fmla="*/ 90 w 204"/>
                  <a:gd name="T79" fmla="*/ 136 h 141"/>
                  <a:gd name="T80" fmla="*/ 80 w 204"/>
                  <a:gd name="T81" fmla="*/ 138 h 141"/>
                  <a:gd name="T82" fmla="*/ 67 w 204"/>
                  <a:gd name="T83" fmla="*/ 141 h 141"/>
                  <a:gd name="T84" fmla="*/ 49 w 204"/>
                  <a:gd name="T85" fmla="*/ 138 h 141"/>
                  <a:gd name="T86" fmla="*/ 33 w 204"/>
                  <a:gd name="T87" fmla="*/ 133 h 141"/>
                  <a:gd name="T88" fmla="*/ 23 w 204"/>
                  <a:gd name="T89" fmla="*/ 123 h 141"/>
                  <a:gd name="T90" fmla="*/ 12 w 204"/>
                  <a:gd name="T91" fmla="*/ 111 h 141"/>
                  <a:gd name="T92" fmla="*/ 7 w 204"/>
                  <a:gd name="T93" fmla="*/ 96 h 141"/>
                  <a:gd name="T94" fmla="*/ 2 w 204"/>
                  <a:gd name="T95" fmla="*/ 84 h 141"/>
                  <a:gd name="T96" fmla="*/ 0 w 204"/>
                  <a:gd name="T97" fmla="*/ 71 h 141"/>
                  <a:gd name="T98" fmla="*/ 0 w 204"/>
                  <a:gd name="T99" fmla="*/ 61 h 141"/>
                  <a:gd name="T100" fmla="*/ 0 w 204"/>
                  <a:gd name="T101" fmla="*/ 49 h 141"/>
                  <a:gd name="T102" fmla="*/ 7 w 204"/>
                  <a:gd name="T103" fmla="*/ 42 h 141"/>
                  <a:gd name="T104" fmla="*/ 12 w 204"/>
                  <a:gd name="T105" fmla="*/ 29 h 141"/>
                  <a:gd name="T106" fmla="*/ 25 w 204"/>
                  <a:gd name="T107" fmla="*/ 19 h 141"/>
                  <a:gd name="T108" fmla="*/ 36 w 204"/>
                  <a:gd name="T109" fmla="*/ 14 h 141"/>
                  <a:gd name="T110" fmla="*/ 49 w 204"/>
                  <a:gd name="T111" fmla="*/ 7 h 141"/>
                  <a:gd name="T112" fmla="*/ 62 w 204"/>
                  <a:gd name="T113" fmla="*/ 7 h 141"/>
                  <a:gd name="T114" fmla="*/ 70 w 204"/>
                  <a:gd name="T115" fmla="*/ 17 h 141"/>
                  <a:gd name="T116" fmla="*/ 70 w 204"/>
                  <a:gd name="T117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4" h="141">
                    <a:moveTo>
                      <a:pt x="70" y="22"/>
                    </a:moveTo>
                    <a:lnTo>
                      <a:pt x="70" y="22"/>
                    </a:lnTo>
                    <a:lnTo>
                      <a:pt x="70" y="22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57" y="22"/>
                    </a:lnTo>
                    <a:lnTo>
                      <a:pt x="54" y="24"/>
                    </a:lnTo>
                    <a:lnTo>
                      <a:pt x="49" y="27"/>
                    </a:lnTo>
                    <a:lnTo>
                      <a:pt x="41" y="29"/>
                    </a:lnTo>
                    <a:lnTo>
                      <a:pt x="33" y="32"/>
                    </a:lnTo>
                    <a:lnTo>
                      <a:pt x="28" y="37"/>
                    </a:lnTo>
                    <a:lnTo>
                      <a:pt x="28" y="42"/>
                    </a:lnTo>
                    <a:lnTo>
                      <a:pt x="25" y="44"/>
                    </a:lnTo>
                    <a:lnTo>
                      <a:pt x="23" y="49"/>
                    </a:lnTo>
                    <a:lnTo>
                      <a:pt x="20" y="54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15" y="69"/>
                    </a:lnTo>
                    <a:lnTo>
                      <a:pt x="15" y="74"/>
                    </a:lnTo>
                    <a:lnTo>
                      <a:pt x="12" y="76"/>
                    </a:lnTo>
                    <a:lnTo>
                      <a:pt x="15" y="81"/>
                    </a:lnTo>
                    <a:lnTo>
                      <a:pt x="15" y="89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101"/>
                    </a:lnTo>
                    <a:lnTo>
                      <a:pt x="20" y="104"/>
                    </a:lnTo>
                    <a:lnTo>
                      <a:pt x="25" y="109"/>
                    </a:lnTo>
                    <a:lnTo>
                      <a:pt x="28" y="111"/>
                    </a:lnTo>
                    <a:lnTo>
                      <a:pt x="31" y="116"/>
                    </a:lnTo>
                    <a:lnTo>
                      <a:pt x="33" y="116"/>
                    </a:lnTo>
                    <a:lnTo>
                      <a:pt x="38" y="121"/>
                    </a:lnTo>
                    <a:lnTo>
                      <a:pt x="41" y="123"/>
                    </a:lnTo>
                    <a:lnTo>
                      <a:pt x="49" y="123"/>
                    </a:lnTo>
                    <a:lnTo>
                      <a:pt x="51" y="126"/>
                    </a:lnTo>
                    <a:lnTo>
                      <a:pt x="57" y="128"/>
                    </a:lnTo>
                    <a:lnTo>
                      <a:pt x="62" y="128"/>
                    </a:lnTo>
                    <a:lnTo>
                      <a:pt x="67" y="128"/>
                    </a:lnTo>
                    <a:lnTo>
                      <a:pt x="72" y="128"/>
                    </a:lnTo>
                    <a:lnTo>
                      <a:pt x="80" y="128"/>
                    </a:lnTo>
                    <a:lnTo>
                      <a:pt x="85" y="128"/>
                    </a:lnTo>
                    <a:lnTo>
                      <a:pt x="90" y="126"/>
                    </a:lnTo>
                    <a:lnTo>
                      <a:pt x="95" y="123"/>
                    </a:lnTo>
                    <a:lnTo>
                      <a:pt x="98" y="123"/>
                    </a:lnTo>
                    <a:lnTo>
                      <a:pt x="103" y="123"/>
                    </a:lnTo>
                    <a:lnTo>
                      <a:pt x="106" y="121"/>
                    </a:lnTo>
                    <a:lnTo>
                      <a:pt x="111" y="118"/>
                    </a:lnTo>
                    <a:lnTo>
                      <a:pt x="114" y="116"/>
                    </a:lnTo>
                    <a:lnTo>
                      <a:pt x="119" y="116"/>
                    </a:lnTo>
                    <a:lnTo>
                      <a:pt x="121" y="113"/>
                    </a:lnTo>
                    <a:lnTo>
                      <a:pt x="124" y="109"/>
                    </a:lnTo>
                    <a:lnTo>
                      <a:pt x="129" y="109"/>
                    </a:lnTo>
                    <a:lnTo>
                      <a:pt x="132" y="106"/>
                    </a:lnTo>
                    <a:lnTo>
                      <a:pt x="134" y="104"/>
                    </a:lnTo>
                    <a:lnTo>
                      <a:pt x="140" y="101"/>
                    </a:lnTo>
                    <a:lnTo>
                      <a:pt x="142" y="99"/>
                    </a:lnTo>
                    <a:lnTo>
                      <a:pt x="147" y="96"/>
                    </a:lnTo>
                    <a:lnTo>
                      <a:pt x="150" y="94"/>
                    </a:lnTo>
                    <a:lnTo>
                      <a:pt x="155" y="89"/>
                    </a:lnTo>
                    <a:lnTo>
                      <a:pt x="163" y="81"/>
                    </a:lnTo>
                    <a:lnTo>
                      <a:pt x="168" y="76"/>
                    </a:lnTo>
                    <a:lnTo>
                      <a:pt x="173" y="71"/>
                    </a:lnTo>
                    <a:lnTo>
                      <a:pt x="176" y="66"/>
                    </a:lnTo>
                    <a:lnTo>
                      <a:pt x="181" y="61"/>
                    </a:lnTo>
                    <a:lnTo>
                      <a:pt x="184" y="59"/>
                    </a:lnTo>
                    <a:lnTo>
                      <a:pt x="184" y="54"/>
                    </a:lnTo>
                    <a:lnTo>
                      <a:pt x="184" y="49"/>
                    </a:lnTo>
                    <a:lnTo>
                      <a:pt x="184" y="44"/>
                    </a:lnTo>
                    <a:lnTo>
                      <a:pt x="184" y="42"/>
                    </a:lnTo>
                    <a:lnTo>
                      <a:pt x="184" y="34"/>
                    </a:lnTo>
                    <a:lnTo>
                      <a:pt x="184" y="29"/>
                    </a:lnTo>
                    <a:lnTo>
                      <a:pt x="184" y="27"/>
                    </a:lnTo>
                    <a:lnTo>
                      <a:pt x="181" y="22"/>
                    </a:lnTo>
                    <a:lnTo>
                      <a:pt x="178" y="19"/>
                    </a:lnTo>
                    <a:lnTo>
                      <a:pt x="176" y="14"/>
                    </a:lnTo>
                    <a:lnTo>
                      <a:pt x="176" y="14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8" y="2"/>
                    </a:lnTo>
                    <a:lnTo>
                      <a:pt x="184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4" y="4"/>
                    </a:lnTo>
                    <a:lnTo>
                      <a:pt x="197" y="7"/>
                    </a:lnTo>
                    <a:lnTo>
                      <a:pt x="197" y="14"/>
                    </a:lnTo>
                    <a:lnTo>
                      <a:pt x="199" y="17"/>
                    </a:lnTo>
                    <a:lnTo>
                      <a:pt x="204" y="24"/>
                    </a:lnTo>
                    <a:lnTo>
                      <a:pt x="204" y="27"/>
                    </a:lnTo>
                    <a:lnTo>
                      <a:pt x="204" y="32"/>
                    </a:lnTo>
                    <a:lnTo>
                      <a:pt x="204" y="34"/>
                    </a:lnTo>
                    <a:lnTo>
                      <a:pt x="204" y="39"/>
                    </a:lnTo>
                    <a:lnTo>
                      <a:pt x="202" y="42"/>
                    </a:lnTo>
                    <a:lnTo>
                      <a:pt x="199" y="47"/>
                    </a:lnTo>
                    <a:lnTo>
                      <a:pt x="197" y="54"/>
                    </a:lnTo>
                    <a:lnTo>
                      <a:pt x="197" y="59"/>
                    </a:lnTo>
                    <a:lnTo>
                      <a:pt x="189" y="66"/>
                    </a:lnTo>
                    <a:lnTo>
                      <a:pt x="189" y="71"/>
                    </a:lnTo>
                    <a:lnTo>
                      <a:pt x="184" y="74"/>
                    </a:lnTo>
                    <a:lnTo>
                      <a:pt x="184" y="79"/>
                    </a:lnTo>
                    <a:lnTo>
                      <a:pt x="178" y="81"/>
                    </a:lnTo>
                    <a:lnTo>
                      <a:pt x="176" y="86"/>
                    </a:lnTo>
                    <a:lnTo>
                      <a:pt x="171" y="89"/>
                    </a:lnTo>
                    <a:lnTo>
                      <a:pt x="168" y="94"/>
                    </a:lnTo>
                    <a:lnTo>
                      <a:pt x="163" y="96"/>
                    </a:lnTo>
                    <a:lnTo>
                      <a:pt x="160" y="101"/>
                    </a:lnTo>
                    <a:lnTo>
                      <a:pt x="155" y="104"/>
                    </a:lnTo>
                    <a:lnTo>
                      <a:pt x="150" y="109"/>
                    </a:lnTo>
                    <a:lnTo>
                      <a:pt x="145" y="111"/>
                    </a:lnTo>
                    <a:lnTo>
                      <a:pt x="140" y="116"/>
                    </a:lnTo>
                    <a:lnTo>
                      <a:pt x="134" y="116"/>
                    </a:lnTo>
                    <a:lnTo>
                      <a:pt x="129" y="121"/>
                    </a:lnTo>
                    <a:lnTo>
                      <a:pt x="124" y="123"/>
                    </a:lnTo>
                    <a:lnTo>
                      <a:pt x="116" y="128"/>
                    </a:lnTo>
                    <a:lnTo>
                      <a:pt x="111" y="128"/>
                    </a:lnTo>
                    <a:lnTo>
                      <a:pt x="111" y="128"/>
                    </a:lnTo>
                    <a:lnTo>
                      <a:pt x="106" y="131"/>
                    </a:lnTo>
                    <a:lnTo>
                      <a:pt x="103" y="133"/>
                    </a:lnTo>
                    <a:lnTo>
                      <a:pt x="98" y="133"/>
                    </a:lnTo>
                    <a:lnTo>
                      <a:pt x="95" y="136"/>
                    </a:lnTo>
                    <a:lnTo>
                      <a:pt x="90" y="136"/>
                    </a:lnTo>
                    <a:lnTo>
                      <a:pt x="88" y="138"/>
                    </a:lnTo>
                    <a:lnTo>
                      <a:pt x="85" y="138"/>
                    </a:lnTo>
                    <a:lnTo>
                      <a:pt x="80" y="138"/>
                    </a:lnTo>
                    <a:lnTo>
                      <a:pt x="77" y="141"/>
                    </a:lnTo>
                    <a:lnTo>
                      <a:pt x="72" y="141"/>
                    </a:lnTo>
                    <a:lnTo>
                      <a:pt x="67" y="141"/>
                    </a:lnTo>
                    <a:lnTo>
                      <a:pt x="62" y="141"/>
                    </a:lnTo>
                    <a:lnTo>
                      <a:pt x="57" y="141"/>
                    </a:lnTo>
                    <a:lnTo>
                      <a:pt x="49" y="138"/>
                    </a:lnTo>
                    <a:lnTo>
                      <a:pt x="44" y="136"/>
                    </a:lnTo>
                    <a:lnTo>
                      <a:pt x="41" y="136"/>
                    </a:lnTo>
                    <a:lnTo>
                      <a:pt x="33" y="133"/>
                    </a:lnTo>
                    <a:lnTo>
                      <a:pt x="31" y="128"/>
                    </a:lnTo>
                    <a:lnTo>
                      <a:pt x="28" y="126"/>
                    </a:lnTo>
                    <a:lnTo>
                      <a:pt x="23" y="123"/>
                    </a:lnTo>
                    <a:lnTo>
                      <a:pt x="20" y="118"/>
                    </a:lnTo>
                    <a:lnTo>
                      <a:pt x="18" y="116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0" y="101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89"/>
                    </a:lnTo>
                    <a:lnTo>
                      <a:pt x="2" y="84"/>
                    </a:lnTo>
                    <a:lnTo>
                      <a:pt x="2" y="79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" y="47"/>
                    </a:lnTo>
                    <a:lnTo>
                      <a:pt x="5" y="44"/>
                    </a:lnTo>
                    <a:lnTo>
                      <a:pt x="7" y="42"/>
                    </a:lnTo>
                    <a:lnTo>
                      <a:pt x="7" y="37"/>
                    </a:lnTo>
                    <a:lnTo>
                      <a:pt x="12" y="34"/>
                    </a:lnTo>
                    <a:lnTo>
                      <a:pt x="12" y="29"/>
                    </a:lnTo>
                    <a:lnTo>
                      <a:pt x="18" y="27"/>
                    </a:lnTo>
                    <a:lnTo>
                      <a:pt x="20" y="24"/>
                    </a:lnTo>
                    <a:lnTo>
                      <a:pt x="25" y="19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7" y="7"/>
                    </a:lnTo>
                    <a:lnTo>
                      <a:pt x="62" y="7"/>
                    </a:lnTo>
                    <a:lnTo>
                      <a:pt x="67" y="9"/>
                    </a:lnTo>
                    <a:lnTo>
                      <a:pt x="70" y="14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22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59"/>
              <p:cNvSpPr>
                <a:spLocks/>
              </p:cNvSpPr>
              <p:nvPr/>
            </p:nvSpPr>
            <p:spPr bwMode="auto">
              <a:xfrm>
                <a:off x="1610" y="1617"/>
                <a:ext cx="286" cy="139"/>
              </a:xfrm>
              <a:custGeom>
                <a:avLst/>
                <a:gdLst>
                  <a:gd name="T0" fmla="*/ 42 w 286"/>
                  <a:gd name="T1" fmla="*/ 27 h 139"/>
                  <a:gd name="T2" fmla="*/ 29 w 286"/>
                  <a:gd name="T3" fmla="*/ 42 h 139"/>
                  <a:gd name="T4" fmla="*/ 21 w 286"/>
                  <a:gd name="T5" fmla="*/ 55 h 139"/>
                  <a:gd name="T6" fmla="*/ 18 w 286"/>
                  <a:gd name="T7" fmla="*/ 72 h 139"/>
                  <a:gd name="T8" fmla="*/ 18 w 286"/>
                  <a:gd name="T9" fmla="*/ 87 h 139"/>
                  <a:gd name="T10" fmla="*/ 24 w 286"/>
                  <a:gd name="T11" fmla="*/ 102 h 139"/>
                  <a:gd name="T12" fmla="*/ 34 w 286"/>
                  <a:gd name="T13" fmla="*/ 117 h 139"/>
                  <a:gd name="T14" fmla="*/ 50 w 286"/>
                  <a:gd name="T15" fmla="*/ 126 h 139"/>
                  <a:gd name="T16" fmla="*/ 63 w 286"/>
                  <a:gd name="T17" fmla="*/ 131 h 139"/>
                  <a:gd name="T18" fmla="*/ 86 w 286"/>
                  <a:gd name="T19" fmla="*/ 124 h 139"/>
                  <a:gd name="T20" fmla="*/ 109 w 286"/>
                  <a:gd name="T21" fmla="*/ 109 h 139"/>
                  <a:gd name="T22" fmla="*/ 130 w 286"/>
                  <a:gd name="T23" fmla="*/ 89 h 139"/>
                  <a:gd name="T24" fmla="*/ 146 w 286"/>
                  <a:gd name="T25" fmla="*/ 72 h 139"/>
                  <a:gd name="T26" fmla="*/ 151 w 286"/>
                  <a:gd name="T27" fmla="*/ 57 h 139"/>
                  <a:gd name="T28" fmla="*/ 156 w 286"/>
                  <a:gd name="T29" fmla="*/ 45 h 139"/>
                  <a:gd name="T30" fmla="*/ 164 w 286"/>
                  <a:gd name="T31" fmla="*/ 55 h 139"/>
                  <a:gd name="T32" fmla="*/ 161 w 286"/>
                  <a:gd name="T33" fmla="*/ 69 h 139"/>
                  <a:gd name="T34" fmla="*/ 158 w 286"/>
                  <a:gd name="T35" fmla="*/ 89 h 139"/>
                  <a:gd name="T36" fmla="*/ 169 w 286"/>
                  <a:gd name="T37" fmla="*/ 114 h 139"/>
                  <a:gd name="T38" fmla="*/ 184 w 286"/>
                  <a:gd name="T39" fmla="*/ 124 h 139"/>
                  <a:gd name="T40" fmla="*/ 197 w 286"/>
                  <a:gd name="T41" fmla="*/ 124 h 139"/>
                  <a:gd name="T42" fmla="*/ 210 w 286"/>
                  <a:gd name="T43" fmla="*/ 124 h 139"/>
                  <a:gd name="T44" fmla="*/ 234 w 286"/>
                  <a:gd name="T45" fmla="*/ 117 h 139"/>
                  <a:gd name="T46" fmla="*/ 254 w 286"/>
                  <a:gd name="T47" fmla="*/ 102 h 139"/>
                  <a:gd name="T48" fmla="*/ 270 w 286"/>
                  <a:gd name="T49" fmla="*/ 82 h 139"/>
                  <a:gd name="T50" fmla="*/ 275 w 286"/>
                  <a:gd name="T51" fmla="*/ 69 h 139"/>
                  <a:gd name="T52" fmla="*/ 286 w 286"/>
                  <a:gd name="T53" fmla="*/ 79 h 139"/>
                  <a:gd name="T54" fmla="*/ 283 w 286"/>
                  <a:gd name="T55" fmla="*/ 89 h 139"/>
                  <a:gd name="T56" fmla="*/ 275 w 286"/>
                  <a:gd name="T57" fmla="*/ 107 h 139"/>
                  <a:gd name="T58" fmla="*/ 257 w 286"/>
                  <a:gd name="T59" fmla="*/ 121 h 139"/>
                  <a:gd name="T60" fmla="*/ 239 w 286"/>
                  <a:gd name="T61" fmla="*/ 134 h 139"/>
                  <a:gd name="T62" fmla="*/ 216 w 286"/>
                  <a:gd name="T63" fmla="*/ 136 h 139"/>
                  <a:gd name="T64" fmla="*/ 192 w 286"/>
                  <a:gd name="T65" fmla="*/ 136 h 139"/>
                  <a:gd name="T66" fmla="*/ 169 w 286"/>
                  <a:gd name="T67" fmla="*/ 129 h 139"/>
                  <a:gd name="T68" fmla="*/ 148 w 286"/>
                  <a:gd name="T69" fmla="*/ 114 h 139"/>
                  <a:gd name="T70" fmla="*/ 140 w 286"/>
                  <a:gd name="T71" fmla="*/ 112 h 139"/>
                  <a:gd name="T72" fmla="*/ 127 w 286"/>
                  <a:gd name="T73" fmla="*/ 124 h 139"/>
                  <a:gd name="T74" fmla="*/ 104 w 286"/>
                  <a:gd name="T75" fmla="*/ 131 h 139"/>
                  <a:gd name="T76" fmla="*/ 88 w 286"/>
                  <a:gd name="T77" fmla="*/ 136 h 139"/>
                  <a:gd name="T78" fmla="*/ 73 w 286"/>
                  <a:gd name="T79" fmla="*/ 139 h 139"/>
                  <a:gd name="T80" fmla="*/ 55 w 286"/>
                  <a:gd name="T81" fmla="*/ 136 h 139"/>
                  <a:gd name="T82" fmla="*/ 39 w 286"/>
                  <a:gd name="T83" fmla="*/ 134 h 139"/>
                  <a:gd name="T84" fmla="*/ 21 w 286"/>
                  <a:gd name="T85" fmla="*/ 117 h 139"/>
                  <a:gd name="T86" fmla="*/ 8 w 286"/>
                  <a:gd name="T87" fmla="*/ 94 h 139"/>
                  <a:gd name="T88" fmla="*/ 3 w 286"/>
                  <a:gd name="T89" fmla="*/ 74 h 139"/>
                  <a:gd name="T90" fmla="*/ 0 w 286"/>
                  <a:gd name="T91" fmla="*/ 52 h 139"/>
                  <a:gd name="T92" fmla="*/ 8 w 286"/>
                  <a:gd name="T93" fmla="*/ 30 h 139"/>
                  <a:gd name="T94" fmla="*/ 21 w 286"/>
                  <a:gd name="T95" fmla="*/ 15 h 139"/>
                  <a:gd name="T96" fmla="*/ 42 w 286"/>
                  <a:gd name="T97" fmla="*/ 0 h 139"/>
                  <a:gd name="T98" fmla="*/ 55 w 286"/>
                  <a:gd name="T99" fmla="*/ 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139">
                    <a:moveTo>
                      <a:pt x="55" y="27"/>
                    </a:moveTo>
                    <a:lnTo>
                      <a:pt x="52" y="27"/>
                    </a:lnTo>
                    <a:lnTo>
                      <a:pt x="50" y="25"/>
                    </a:lnTo>
                    <a:lnTo>
                      <a:pt x="42" y="27"/>
                    </a:lnTo>
                    <a:lnTo>
                      <a:pt x="37" y="30"/>
                    </a:lnTo>
                    <a:lnTo>
                      <a:pt x="34" y="35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6" y="45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1" y="55"/>
                    </a:lnTo>
                    <a:lnTo>
                      <a:pt x="21" y="60"/>
                    </a:lnTo>
                    <a:lnTo>
                      <a:pt x="21" y="65"/>
                    </a:lnTo>
                    <a:lnTo>
                      <a:pt x="21" y="69"/>
                    </a:lnTo>
                    <a:lnTo>
                      <a:pt x="18" y="72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8" y="84"/>
                    </a:lnTo>
                    <a:lnTo>
                      <a:pt x="18" y="87"/>
                    </a:lnTo>
                    <a:lnTo>
                      <a:pt x="21" y="89"/>
                    </a:lnTo>
                    <a:lnTo>
                      <a:pt x="21" y="94"/>
                    </a:lnTo>
                    <a:lnTo>
                      <a:pt x="21" y="97"/>
                    </a:lnTo>
                    <a:lnTo>
                      <a:pt x="24" y="102"/>
                    </a:lnTo>
                    <a:lnTo>
                      <a:pt x="26" y="104"/>
                    </a:lnTo>
                    <a:lnTo>
                      <a:pt x="29" y="109"/>
                    </a:lnTo>
                    <a:lnTo>
                      <a:pt x="31" y="112"/>
                    </a:lnTo>
                    <a:lnTo>
                      <a:pt x="34" y="117"/>
                    </a:lnTo>
                    <a:lnTo>
                      <a:pt x="37" y="117"/>
                    </a:lnTo>
                    <a:lnTo>
                      <a:pt x="42" y="121"/>
                    </a:lnTo>
                    <a:lnTo>
                      <a:pt x="44" y="124"/>
                    </a:lnTo>
                    <a:lnTo>
                      <a:pt x="50" y="126"/>
                    </a:lnTo>
                    <a:lnTo>
                      <a:pt x="52" y="129"/>
                    </a:lnTo>
                    <a:lnTo>
                      <a:pt x="55" y="129"/>
                    </a:lnTo>
                    <a:lnTo>
                      <a:pt x="63" y="131"/>
                    </a:lnTo>
                    <a:lnTo>
                      <a:pt x="63" y="131"/>
                    </a:lnTo>
                    <a:lnTo>
                      <a:pt x="70" y="129"/>
                    </a:lnTo>
                    <a:lnTo>
                      <a:pt x="76" y="126"/>
                    </a:lnTo>
                    <a:lnTo>
                      <a:pt x="81" y="126"/>
                    </a:lnTo>
                    <a:lnTo>
                      <a:pt x="86" y="124"/>
                    </a:lnTo>
                    <a:lnTo>
                      <a:pt x="91" y="121"/>
                    </a:lnTo>
                    <a:lnTo>
                      <a:pt x="99" y="117"/>
                    </a:lnTo>
                    <a:lnTo>
                      <a:pt x="107" y="114"/>
                    </a:lnTo>
                    <a:lnTo>
                      <a:pt x="109" y="109"/>
                    </a:lnTo>
                    <a:lnTo>
                      <a:pt x="114" y="104"/>
                    </a:lnTo>
                    <a:lnTo>
                      <a:pt x="120" y="99"/>
                    </a:lnTo>
                    <a:lnTo>
                      <a:pt x="127" y="97"/>
                    </a:lnTo>
                    <a:lnTo>
                      <a:pt x="130" y="89"/>
                    </a:lnTo>
                    <a:lnTo>
                      <a:pt x="135" y="84"/>
                    </a:lnTo>
                    <a:lnTo>
                      <a:pt x="140" y="82"/>
                    </a:lnTo>
                    <a:lnTo>
                      <a:pt x="143" y="77"/>
                    </a:lnTo>
                    <a:lnTo>
                      <a:pt x="146" y="72"/>
                    </a:lnTo>
                    <a:lnTo>
                      <a:pt x="148" y="69"/>
                    </a:lnTo>
                    <a:lnTo>
                      <a:pt x="148" y="65"/>
                    </a:lnTo>
                    <a:lnTo>
                      <a:pt x="151" y="62"/>
                    </a:lnTo>
                    <a:lnTo>
                      <a:pt x="151" y="57"/>
                    </a:lnTo>
                    <a:lnTo>
                      <a:pt x="153" y="55"/>
                    </a:lnTo>
                    <a:lnTo>
                      <a:pt x="153" y="50"/>
                    </a:lnTo>
                    <a:lnTo>
                      <a:pt x="156" y="50"/>
                    </a:lnTo>
                    <a:lnTo>
                      <a:pt x="156" y="45"/>
                    </a:lnTo>
                    <a:lnTo>
                      <a:pt x="156" y="42"/>
                    </a:lnTo>
                    <a:lnTo>
                      <a:pt x="156" y="42"/>
                    </a:lnTo>
                    <a:lnTo>
                      <a:pt x="164" y="55"/>
                    </a:lnTo>
                    <a:lnTo>
                      <a:pt x="164" y="55"/>
                    </a:lnTo>
                    <a:lnTo>
                      <a:pt x="161" y="57"/>
                    </a:lnTo>
                    <a:lnTo>
                      <a:pt x="161" y="62"/>
                    </a:lnTo>
                    <a:lnTo>
                      <a:pt x="161" y="65"/>
                    </a:lnTo>
                    <a:lnTo>
                      <a:pt x="161" y="69"/>
                    </a:lnTo>
                    <a:lnTo>
                      <a:pt x="161" y="74"/>
                    </a:lnTo>
                    <a:lnTo>
                      <a:pt x="158" y="79"/>
                    </a:lnTo>
                    <a:lnTo>
                      <a:pt x="158" y="84"/>
                    </a:lnTo>
                    <a:lnTo>
                      <a:pt x="158" y="89"/>
                    </a:lnTo>
                    <a:lnTo>
                      <a:pt x="161" y="97"/>
                    </a:lnTo>
                    <a:lnTo>
                      <a:pt x="161" y="104"/>
                    </a:lnTo>
                    <a:lnTo>
                      <a:pt x="164" y="109"/>
                    </a:lnTo>
                    <a:lnTo>
                      <a:pt x="169" y="114"/>
                    </a:lnTo>
                    <a:lnTo>
                      <a:pt x="174" y="117"/>
                    </a:lnTo>
                    <a:lnTo>
                      <a:pt x="177" y="119"/>
                    </a:lnTo>
                    <a:lnTo>
                      <a:pt x="179" y="121"/>
                    </a:lnTo>
                    <a:lnTo>
                      <a:pt x="184" y="124"/>
                    </a:lnTo>
                    <a:lnTo>
                      <a:pt x="187" y="124"/>
                    </a:lnTo>
                    <a:lnTo>
                      <a:pt x="190" y="124"/>
                    </a:lnTo>
                    <a:lnTo>
                      <a:pt x="195" y="124"/>
                    </a:lnTo>
                    <a:lnTo>
                      <a:pt x="197" y="124"/>
                    </a:lnTo>
                    <a:lnTo>
                      <a:pt x="203" y="124"/>
                    </a:lnTo>
                    <a:lnTo>
                      <a:pt x="205" y="124"/>
                    </a:lnTo>
                    <a:lnTo>
                      <a:pt x="208" y="124"/>
                    </a:lnTo>
                    <a:lnTo>
                      <a:pt x="210" y="124"/>
                    </a:lnTo>
                    <a:lnTo>
                      <a:pt x="216" y="124"/>
                    </a:lnTo>
                    <a:lnTo>
                      <a:pt x="221" y="124"/>
                    </a:lnTo>
                    <a:lnTo>
                      <a:pt x="226" y="121"/>
                    </a:lnTo>
                    <a:lnTo>
                      <a:pt x="234" y="117"/>
                    </a:lnTo>
                    <a:lnTo>
                      <a:pt x="239" y="117"/>
                    </a:lnTo>
                    <a:lnTo>
                      <a:pt x="247" y="109"/>
                    </a:lnTo>
                    <a:lnTo>
                      <a:pt x="252" y="107"/>
                    </a:lnTo>
                    <a:lnTo>
                      <a:pt x="254" y="102"/>
                    </a:lnTo>
                    <a:lnTo>
                      <a:pt x="262" y="97"/>
                    </a:lnTo>
                    <a:lnTo>
                      <a:pt x="265" y="89"/>
                    </a:lnTo>
                    <a:lnTo>
                      <a:pt x="267" y="84"/>
                    </a:lnTo>
                    <a:lnTo>
                      <a:pt x="270" y="82"/>
                    </a:lnTo>
                    <a:lnTo>
                      <a:pt x="273" y="77"/>
                    </a:lnTo>
                    <a:lnTo>
                      <a:pt x="275" y="74"/>
                    </a:lnTo>
                    <a:lnTo>
                      <a:pt x="275" y="69"/>
                    </a:lnTo>
                    <a:lnTo>
                      <a:pt x="275" y="69"/>
                    </a:lnTo>
                    <a:lnTo>
                      <a:pt x="280" y="74"/>
                    </a:lnTo>
                    <a:lnTo>
                      <a:pt x="283" y="74"/>
                    </a:lnTo>
                    <a:lnTo>
                      <a:pt x="283" y="77"/>
                    </a:lnTo>
                    <a:lnTo>
                      <a:pt x="286" y="79"/>
                    </a:lnTo>
                    <a:lnTo>
                      <a:pt x="286" y="84"/>
                    </a:lnTo>
                    <a:lnTo>
                      <a:pt x="286" y="84"/>
                    </a:lnTo>
                    <a:lnTo>
                      <a:pt x="286" y="89"/>
                    </a:lnTo>
                    <a:lnTo>
                      <a:pt x="283" y="89"/>
                    </a:lnTo>
                    <a:lnTo>
                      <a:pt x="283" y="94"/>
                    </a:lnTo>
                    <a:lnTo>
                      <a:pt x="278" y="97"/>
                    </a:lnTo>
                    <a:lnTo>
                      <a:pt x="275" y="102"/>
                    </a:lnTo>
                    <a:lnTo>
                      <a:pt x="275" y="107"/>
                    </a:lnTo>
                    <a:lnTo>
                      <a:pt x="270" y="109"/>
                    </a:lnTo>
                    <a:lnTo>
                      <a:pt x="267" y="114"/>
                    </a:lnTo>
                    <a:lnTo>
                      <a:pt x="262" y="117"/>
                    </a:lnTo>
                    <a:lnTo>
                      <a:pt x="257" y="121"/>
                    </a:lnTo>
                    <a:lnTo>
                      <a:pt x="254" y="124"/>
                    </a:lnTo>
                    <a:lnTo>
                      <a:pt x="247" y="129"/>
                    </a:lnTo>
                    <a:lnTo>
                      <a:pt x="244" y="131"/>
                    </a:lnTo>
                    <a:lnTo>
                      <a:pt x="239" y="134"/>
                    </a:lnTo>
                    <a:lnTo>
                      <a:pt x="234" y="136"/>
                    </a:lnTo>
                    <a:lnTo>
                      <a:pt x="228" y="136"/>
                    </a:lnTo>
                    <a:lnTo>
                      <a:pt x="223" y="136"/>
                    </a:lnTo>
                    <a:lnTo>
                      <a:pt x="216" y="136"/>
                    </a:lnTo>
                    <a:lnTo>
                      <a:pt x="210" y="139"/>
                    </a:lnTo>
                    <a:lnTo>
                      <a:pt x="205" y="136"/>
                    </a:lnTo>
                    <a:lnTo>
                      <a:pt x="197" y="136"/>
                    </a:lnTo>
                    <a:lnTo>
                      <a:pt x="192" y="136"/>
                    </a:lnTo>
                    <a:lnTo>
                      <a:pt x="187" y="136"/>
                    </a:lnTo>
                    <a:lnTo>
                      <a:pt x="179" y="134"/>
                    </a:lnTo>
                    <a:lnTo>
                      <a:pt x="174" y="131"/>
                    </a:lnTo>
                    <a:lnTo>
                      <a:pt x="169" y="129"/>
                    </a:lnTo>
                    <a:lnTo>
                      <a:pt x="161" y="126"/>
                    </a:lnTo>
                    <a:lnTo>
                      <a:pt x="156" y="121"/>
                    </a:lnTo>
                    <a:lnTo>
                      <a:pt x="153" y="117"/>
                    </a:lnTo>
                    <a:lnTo>
                      <a:pt x="148" y="114"/>
                    </a:lnTo>
                    <a:lnTo>
                      <a:pt x="148" y="109"/>
                    </a:lnTo>
                    <a:lnTo>
                      <a:pt x="146" y="109"/>
                    </a:lnTo>
                    <a:lnTo>
                      <a:pt x="146" y="109"/>
                    </a:lnTo>
                    <a:lnTo>
                      <a:pt x="140" y="112"/>
                    </a:lnTo>
                    <a:lnTo>
                      <a:pt x="140" y="114"/>
                    </a:lnTo>
                    <a:lnTo>
                      <a:pt x="135" y="117"/>
                    </a:lnTo>
                    <a:lnTo>
                      <a:pt x="130" y="119"/>
                    </a:lnTo>
                    <a:lnTo>
                      <a:pt x="127" y="124"/>
                    </a:lnTo>
                    <a:lnTo>
                      <a:pt x="120" y="126"/>
                    </a:lnTo>
                    <a:lnTo>
                      <a:pt x="112" y="129"/>
                    </a:lnTo>
                    <a:lnTo>
                      <a:pt x="107" y="131"/>
                    </a:lnTo>
                    <a:lnTo>
                      <a:pt x="104" y="131"/>
                    </a:lnTo>
                    <a:lnTo>
                      <a:pt x="99" y="134"/>
                    </a:lnTo>
                    <a:lnTo>
                      <a:pt x="96" y="136"/>
                    </a:lnTo>
                    <a:lnTo>
                      <a:pt x="91" y="136"/>
                    </a:lnTo>
                    <a:lnTo>
                      <a:pt x="88" y="136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78" y="139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55" y="136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44" y="136"/>
                    </a:lnTo>
                    <a:lnTo>
                      <a:pt x="39" y="134"/>
                    </a:lnTo>
                    <a:lnTo>
                      <a:pt x="34" y="131"/>
                    </a:lnTo>
                    <a:lnTo>
                      <a:pt x="29" y="126"/>
                    </a:lnTo>
                    <a:lnTo>
                      <a:pt x="24" y="121"/>
                    </a:lnTo>
                    <a:lnTo>
                      <a:pt x="21" y="117"/>
                    </a:lnTo>
                    <a:lnTo>
                      <a:pt x="16" y="112"/>
                    </a:lnTo>
                    <a:lnTo>
                      <a:pt x="13" y="107"/>
                    </a:lnTo>
                    <a:lnTo>
                      <a:pt x="11" y="102"/>
                    </a:lnTo>
                    <a:lnTo>
                      <a:pt x="8" y="94"/>
                    </a:lnTo>
                    <a:lnTo>
                      <a:pt x="6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3" y="74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3" y="47"/>
                    </a:lnTo>
                    <a:lnTo>
                      <a:pt x="6" y="42"/>
                    </a:lnTo>
                    <a:lnTo>
                      <a:pt x="6" y="35"/>
                    </a:lnTo>
                    <a:lnTo>
                      <a:pt x="8" y="30"/>
                    </a:lnTo>
                    <a:lnTo>
                      <a:pt x="13" y="27"/>
                    </a:lnTo>
                    <a:lnTo>
                      <a:pt x="13" y="22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9" y="5"/>
                    </a:lnTo>
                    <a:lnTo>
                      <a:pt x="37" y="3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27"/>
                    </a:lnTo>
                    <a:lnTo>
                      <a:pt x="55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60"/>
              <p:cNvSpPr>
                <a:spLocks/>
              </p:cNvSpPr>
              <p:nvPr/>
            </p:nvSpPr>
            <p:spPr bwMode="auto">
              <a:xfrm>
                <a:off x="1369" y="1753"/>
                <a:ext cx="107" cy="75"/>
              </a:xfrm>
              <a:custGeom>
                <a:avLst/>
                <a:gdLst>
                  <a:gd name="T0" fmla="*/ 0 w 107"/>
                  <a:gd name="T1" fmla="*/ 70 h 75"/>
                  <a:gd name="T2" fmla="*/ 8 w 107"/>
                  <a:gd name="T3" fmla="*/ 60 h 75"/>
                  <a:gd name="T4" fmla="*/ 13 w 107"/>
                  <a:gd name="T5" fmla="*/ 52 h 75"/>
                  <a:gd name="T6" fmla="*/ 21 w 107"/>
                  <a:gd name="T7" fmla="*/ 42 h 75"/>
                  <a:gd name="T8" fmla="*/ 29 w 107"/>
                  <a:gd name="T9" fmla="*/ 35 h 75"/>
                  <a:gd name="T10" fmla="*/ 36 w 107"/>
                  <a:gd name="T11" fmla="*/ 25 h 75"/>
                  <a:gd name="T12" fmla="*/ 44 w 107"/>
                  <a:gd name="T13" fmla="*/ 20 h 75"/>
                  <a:gd name="T14" fmla="*/ 52 w 107"/>
                  <a:gd name="T15" fmla="*/ 13 h 75"/>
                  <a:gd name="T16" fmla="*/ 60 w 107"/>
                  <a:gd name="T17" fmla="*/ 8 h 75"/>
                  <a:gd name="T18" fmla="*/ 70 w 107"/>
                  <a:gd name="T19" fmla="*/ 5 h 75"/>
                  <a:gd name="T20" fmla="*/ 78 w 107"/>
                  <a:gd name="T21" fmla="*/ 0 h 75"/>
                  <a:gd name="T22" fmla="*/ 86 w 107"/>
                  <a:gd name="T23" fmla="*/ 0 h 75"/>
                  <a:gd name="T24" fmla="*/ 91 w 107"/>
                  <a:gd name="T25" fmla="*/ 0 h 75"/>
                  <a:gd name="T26" fmla="*/ 96 w 107"/>
                  <a:gd name="T27" fmla="*/ 0 h 75"/>
                  <a:gd name="T28" fmla="*/ 99 w 107"/>
                  <a:gd name="T29" fmla="*/ 0 h 75"/>
                  <a:gd name="T30" fmla="*/ 104 w 107"/>
                  <a:gd name="T31" fmla="*/ 10 h 75"/>
                  <a:gd name="T32" fmla="*/ 107 w 107"/>
                  <a:gd name="T33" fmla="*/ 23 h 75"/>
                  <a:gd name="T34" fmla="*/ 107 w 107"/>
                  <a:gd name="T35" fmla="*/ 28 h 75"/>
                  <a:gd name="T36" fmla="*/ 104 w 107"/>
                  <a:gd name="T37" fmla="*/ 35 h 75"/>
                  <a:gd name="T38" fmla="*/ 91 w 107"/>
                  <a:gd name="T39" fmla="*/ 42 h 75"/>
                  <a:gd name="T40" fmla="*/ 83 w 107"/>
                  <a:gd name="T41" fmla="*/ 47 h 75"/>
                  <a:gd name="T42" fmla="*/ 75 w 107"/>
                  <a:gd name="T43" fmla="*/ 45 h 75"/>
                  <a:gd name="T44" fmla="*/ 68 w 107"/>
                  <a:gd name="T45" fmla="*/ 45 h 75"/>
                  <a:gd name="T46" fmla="*/ 57 w 107"/>
                  <a:gd name="T47" fmla="*/ 45 h 75"/>
                  <a:gd name="T48" fmla="*/ 49 w 107"/>
                  <a:gd name="T49" fmla="*/ 47 h 75"/>
                  <a:gd name="T50" fmla="*/ 42 w 107"/>
                  <a:gd name="T51" fmla="*/ 47 h 75"/>
                  <a:gd name="T52" fmla="*/ 34 w 107"/>
                  <a:gd name="T53" fmla="*/ 50 h 75"/>
                  <a:gd name="T54" fmla="*/ 26 w 107"/>
                  <a:gd name="T55" fmla="*/ 55 h 75"/>
                  <a:gd name="T56" fmla="*/ 21 w 107"/>
                  <a:gd name="T57" fmla="*/ 60 h 75"/>
                  <a:gd name="T58" fmla="*/ 11 w 107"/>
                  <a:gd name="T59" fmla="*/ 70 h 75"/>
                  <a:gd name="T60" fmla="*/ 8 w 107"/>
                  <a:gd name="T61" fmla="*/ 75 h 75"/>
                  <a:gd name="T62" fmla="*/ 0 w 107"/>
                  <a:gd name="T63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75">
                    <a:moveTo>
                      <a:pt x="0" y="70"/>
                    </a:moveTo>
                    <a:lnTo>
                      <a:pt x="0" y="70"/>
                    </a:lnTo>
                    <a:lnTo>
                      <a:pt x="5" y="62"/>
                    </a:lnTo>
                    <a:lnTo>
                      <a:pt x="8" y="60"/>
                    </a:lnTo>
                    <a:lnTo>
                      <a:pt x="8" y="55"/>
                    </a:lnTo>
                    <a:lnTo>
                      <a:pt x="13" y="52"/>
                    </a:lnTo>
                    <a:lnTo>
                      <a:pt x="16" y="50"/>
                    </a:lnTo>
                    <a:lnTo>
                      <a:pt x="21" y="42"/>
                    </a:lnTo>
                    <a:lnTo>
                      <a:pt x="24" y="40"/>
                    </a:lnTo>
                    <a:lnTo>
                      <a:pt x="29" y="35"/>
                    </a:lnTo>
                    <a:lnTo>
                      <a:pt x="31" y="30"/>
                    </a:lnTo>
                    <a:lnTo>
                      <a:pt x="36" y="25"/>
                    </a:lnTo>
                    <a:lnTo>
                      <a:pt x="39" y="23"/>
                    </a:lnTo>
                    <a:lnTo>
                      <a:pt x="44" y="20"/>
                    </a:lnTo>
                    <a:lnTo>
                      <a:pt x="49" y="15"/>
                    </a:lnTo>
                    <a:lnTo>
                      <a:pt x="52" y="13"/>
                    </a:lnTo>
                    <a:lnTo>
                      <a:pt x="57" y="10"/>
                    </a:lnTo>
                    <a:lnTo>
                      <a:pt x="60" y="8"/>
                    </a:lnTo>
                    <a:lnTo>
                      <a:pt x="65" y="8"/>
                    </a:lnTo>
                    <a:lnTo>
                      <a:pt x="70" y="5"/>
                    </a:lnTo>
                    <a:lnTo>
                      <a:pt x="73" y="3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101" y="5"/>
                    </a:lnTo>
                    <a:lnTo>
                      <a:pt x="104" y="10"/>
                    </a:lnTo>
                    <a:lnTo>
                      <a:pt x="107" y="15"/>
                    </a:lnTo>
                    <a:lnTo>
                      <a:pt x="107" y="23"/>
                    </a:lnTo>
                    <a:lnTo>
                      <a:pt x="107" y="25"/>
                    </a:lnTo>
                    <a:lnTo>
                      <a:pt x="107" y="28"/>
                    </a:lnTo>
                    <a:lnTo>
                      <a:pt x="104" y="30"/>
                    </a:lnTo>
                    <a:lnTo>
                      <a:pt x="104" y="35"/>
                    </a:lnTo>
                    <a:lnTo>
                      <a:pt x="99" y="40"/>
                    </a:lnTo>
                    <a:lnTo>
                      <a:pt x="91" y="42"/>
                    </a:lnTo>
                    <a:lnTo>
                      <a:pt x="88" y="45"/>
                    </a:lnTo>
                    <a:lnTo>
                      <a:pt x="83" y="47"/>
                    </a:lnTo>
                    <a:lnTo>
                      <a:pt x="78" y="45"/>
                    </a:lnTo>
                    <a:lnTo>
                      <a:pt x="75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2" y="45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49" y="47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29" y="52"/>
                    </a:lnTo>
                    <a:lnTo>
                      <a:pt x="26" y="55"/>
                    </a:lnTo>
                    <a:lnTo>
                      <a:pt x="21" y="57"/>
                    </a:lnTo>
                    <a:lnTo>
                      <a:pt x="21" y="60"/>
                    </a:lnTo>
                    <a:lnTo>
                      <a:pt x="13" y="65"/>
                    </a:lnTo>
                    <a:lnTo>
                      <a:pt x="11" y="70"/>
                    </a:lnTo>
                    <a:lnTo>
                      <a:pt x="8" y="72"/>
                    </a:lnTo>
                    <a:lnTo>
                      <a:pt x="8" y="75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261"/>
              <p:cNvSpPr>
                <a:spLocks/>
              </p:cNvSpPr>
              <p:nvPr/>
            </p:nvSpPr>
            <p:spPr bwMode="auto">
              <a:xfrm>
                <a:off x="1660" y="1768"/>
                <a:ext cx="75" cy="37"/>
              </a:xfrm>
              <a:custGeom>
                <a:avLst/>
                <a:gdLst>
                  <a:gd name="T0" fmla="*/ 75 w 75"/>
                  <a:gd name="T1" fmla="*/ 35 h 37"/>
                  <a:gd name="T2" fmla="*/ 75 w 75"/>
                  <a:gd name="T3" fmla="*/ 35 h 37"/>
                  <a:gd name="T4" fmla="*/ 75 w 75"/>
                  <a:gd name="T5" fmla="*/ 32 h 37"/>
                  <a:gd name="T6" fmla="*/ 75 w 75"/>
                  <a:gd name="T7" fmla="*/ 27 h 37"/>
                  <a:gd name="T8" fmla="*/ 75 w 75"/>
                  <a:gd name="T9" fmla="*/ 25 h 37"/>
                  <a:gd name="T10" fmla="*/ 72 w 75"/>
                  <a:gd name="T11" fmla="*/ 20 h 37"/>
                  <a:gd name="T12" fmla="*/ 70 w 75"/>
                  <a:gd name="T13" fmla="*/ 15 h 37"/>
                  <a:gd name="T14" fmla="*/ 70 w 75"/>
                  <a:gd name="T15" fmla="*/ 10 h 37"/>
                  <a:gd name="T16" fmla="*/ 67 w 75"/>
                  <a:gd name="T17" fmla="*/ 8 h 37"/>
                  <a:gd name="T18" fmla="*/ 64 w 75"/>
                  <a:gd name="T19" fmla="*/ 8 h 37"/>
                  <a:gd name="T20" fmla="*/ 62 w 75"/>
                  <a:gd name="T21" fmla="*/ 5 h 37"/>
                  <a:gd name="T22" fmla="*/ 57 w 75"/>
                  <a:gd name="T23" fmla="*/ 3 h 37"/>
                  <a:gd name="T24" fmla="*/ 54 w 75"/>
                  <a:gd name="T25" fmla="*/ 3 h 37"/>
                  <a:gd name="T26" fmla="*/ 49 w 75"/>
                  <a:gd name="T27" fmla="*/ 0 h 37"/>
                  <a:gd name="T28" fmla="*/ 44 w 75"/>
                  <a:gd name="T29" fmla="*/ 0 h 37"/>
                  <a:gd name="T30" fmla="*/ 38 w 75"/>
                  <a:gd name="T31" fmla="*/ 0 h 37"/>
                  <a:gd name="T32" fmla="*/ 33 w 75"/>
                  <a:gd name="T33" fmla="*/ 0 h 37"/>
                  <a:gd name="T34" fmla="*/ 28 w 75"/>
                  <a:gd name="T35" fmla="*/ 0 h 37"/>
                  <a:gd name="T36" fmla="*/ 26 w 75"/>
                  <a:gd name="T37" fmla="*/ 0 h 37"/>
                  <a:gd name="T38" fmla="*/ 20 w 75"/>
                  <a:gd name="T39" fmla="*/ 0 h 37"/>
                  <a:gd name="T40" fmla="*/ 15 w 75"/>
                  <a:gd name="T41" fmla="*/ 0 h 37"/>
                  <a:gd name="T42" fmla="*/ 13 w 75"/>
                  <a:gd name="T43" fmla="*/ 0 h 37"/>
                  <a:gd name="T44" fmla="*/ 7 w 75"/>
                  <a:gd name="T45" fmla="*/ 3 h 37"/>
                  <a:gd name="T46" fmla="*/ 5 w 75"/>
                  <a:gd name="T47" fmla="*/ 5 h 37"/>
                  <a:gd name="T48" fmla="*/ 5 w 75"/>
                  <a:gd name="T49" fmla="*/ 8 h 37"/>
                  <a:gd name="T50" fmla="*/ 0 w 75"/>
                  <a:gd name="T51" fmla="*/ 10 h 37"/>
                  <a:gd name="T52" fmla="*/ 0 w 75"/>
                  <a:gd name="T53" fmla="*/ 15 h 37"/>
                  <a:gd name="T54" fmla="*/ 0 w 75"/>
                  <a:gd name="T55" fmla="*/ 20 h 37"/>
                  <a:gd name="T56" fmla="*/ 0 w 75"/>
                  <a:gd name="T57" fmla="*/ 27 h 37"/>
                  <a:gd name="T58" fmla="*/ 0 w 75"/>
                  <a:gd name="T59" fmla="*/ 30 h 37"/>
                  <a:gd name="T60" fmla="*/ 5 w 75"/>
                  <a:gd name="T61" fmla="*/ 35 h 37"/>
                  <a:gd name="T62" fmla="*/ 7 w 75"/>
                  <a:gd name="T63" fmla="*/ 35 h 37"/>
                  <a:gd name="T64" fmla="*/ 13 w 75"/>
                  <a:gd name="T65" fmla="*/ 37 h 37"/>
                  <a:gd name="T66" fmla="*/ 18 w 75"/>
                  <a:gd name="T67" fmla="*/ 35 h 37"/>
                  <a:gd name="T68" fmla="*/ 23 w 75"/>
                  <a:gd name="T69" fmla="*/ 32 h 37"/>
                  <a:gd name="T70" fmla="*/ 28 w 75"/>
                  <a:gd name="T71" fmla="*/ 30 h 37"/>
                  <a:gd name="T72" fmla="*/ 33 w 75"/>
                  <a:gd name="T73" fmla="*/ 27 h 37"/>
                  <a:gd name="T74" fmla="*/ 36 w 75"/>
                  <a:gd name="T75" fmla="*/ 22 h 37"/>
                  <a:gd name="T76" fmla="*/ 41 w 75"/>
                  <a:gd name="T77" fmla="*/ 20 h 37"/>
                  <a:gd name="T78" fmla="*/ 46 w 75"/>
                  <a:gd name="T79" fmla="*/ 20 h 37"/>
                  <a:gd name="T80" fmla="*/ 51 w 75"/>
                  <a:gd name="T81" fmla="*/ 18 h 37"/>
                  <a:gd name="T82" fmla="*/ 57 w 75"/>
                  <a:gd name="T83" fmla="*/ 18 h 37"/>
                  <a:gd name="T84" fmla="*/ 59 w 75"/>
                  <a:gd name="T85" fmla="*/ 20 h 37"/>
                  <a:gd name="T86" fmla="*/ 62 w 75"/>
                  <a:gd name="T87" fmla="*/ 20 h 37"/>
                  <a:gd name="T88" fmla="*/ 67 w 75"/>
                  <a:gd name="T89" fmla="*/ 25 h 37"/>
                  <a:gd name="T90" fmla="*/ 70 w 75"/>
                  <a:gd name="T91" fmla="*/ 27 h 37"/>
                  <a:gd name="T92" fmla="*/ 72 w 75"/>
                  <a:gd name="T93" fmla="*/ 32 h 37"/>
                  <a:gd name="T94" fmla="*/ 72 w 75"/>
                  <a:gd name="T95" fmla="*/ 35 h 37"/>
                  <a:gd name="T96" fmla="*/ 75 w 75"/>
                  <a:gd name="T97" fmla="*/ 35 h 37"/>
                  <a:gd name="T98" fmla="*/ 75 w 75"/>
                  <a:gd name="T9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" h="37">
                    <a:moveTo>
                      <a:pt x="75" y="35"/>
                    </a:moveTo>
                    <a:lnTo>
                      <a:pt x="75" y="35"/>
                    </a:lnTo>
                    <a:lnTo>
                      <a:pt x="75" y="32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2" y="20"/>
                    </a:lnTo>
                    <a:lnTo>
                      <a:pt x="70" y="15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4" y="8"/>
                    </a:lnTo>
                    <a:lnTo>
                      <a:pt x="62" y="5"/>
                    </a:lnTo>
                    <a:lnTo>
                      <a:pt x="57" y="3"/>
                    </a:lnTo>
                    <a:lnTo>
                      <a:pt x="54" y="3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13" y="37"/>
                    </a:lnTo>
                    <a:lnTo>
                      <a:pt x="18" y="35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33" y="27"/>
                    </a:lnTo>
                    <a:lnTo>
                      <a:pt x="36" y="22"/>
                    </a:lnTo>
                    <a:lnTo>
                      <a:pt x="41" y="20"/>
                    </a:lnTo>
                    <a:lnTo>
                      <a:pt x="46" y="20"/>
                    </a:lnTo>
                    <a:lnTo>
                      <a:pt x="51" y="18"/>
                    </a:lnTo>
                    <a:lnTo>
                      <a:pt x="57" y="18"/>
                    </a:lnTo>
                    <a:lnTo>
                      <a:pt x="59" y="20"/>
                    </a:lnTo>
                    <a:lnTo>
                      <a:pt x="62" y="20"/>
                    </a:lnTo>
                    <a:lnTo>
                      <a:pt x="67" y="25"/>
                    </a:lnTo>
                    <a:lnTo>
                      <a:pt x="70" y="27"/>
                    </a:lnTo>
                    <a:lnTo>
                      <a:pt x="72" y="32"/>
                    </a:lnTo>
                    <a:lnTo>
                      <a:pt x="72" y="35"/>
                    </a:lnTo>
                    <a:lnTo>
                      <a:pt x="75" y="35"/>
                    </a:lnTo>
                    <a:lnTo>
                      <a:pt x="75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262"/>
              <p:cNvSpPr>
                <a:spLocks/>
              </p:cNvSpPr>
              <p:nvPr/>
            </p:nvSpPr>
            <p:spPr bwMode="auto">
              <a:xfrm>
                <a:off x="1027" y="1734"/>
                <a:ext cx="827" cy="834"/>
              </a:xfrm>
              <a:custGeom>
                <a:avLst/>
                <a:gdLst>
                  <a:gd name="T0" fmla="*/ 744 w 827"/>
                  <a:gd name="T1" fmla="*/ 22 h 834"/>
                  <a:gd name="T2" fmla="*/ 752 w 827"/>
                  <a:gd name="T3" fmla="*/ 61 h 834"/>
                  <a:gd name="T4" fmla="*/ 762 w 827"/>
                  <a:gd name="T5" fmla="*/ 106 h 834"/>
                  <a:gd name="T6" fmla="*/ 770 w 827"/>
                  <a:gd name="T7" fmla="*/ 146 h 834"/>
                  <a:gd name="T8" fmla="*/ 780 w 827"/>
                  <a:gd name="T9" fmla="*/ 190 h 834"/>
                  <a:gd name="T10" fmla="*/ 788 w 827"/>
                  <a:gd name="T11" fmla="*/ 218 h 834"/>
                  <a:gd name="T12" fmla="*/ 793 w 827"/>
                  <a:gd name="T13" fmla="*/ 247 h 834"/>
                  <a:gd name="T14" fmla="*/ 796 w 827"/>
                  <a:gd name="T15" fmla="*/ 277 h 834"/>
                  <a:gd name="T16" fmla="*/ 799 w 827"/>
                  <a:gd name="T17" fmla="*/ 304 h 834"/>
                  <a:gd name="T18" fmla="*/ 796 w 827"/>
                  <a:gd name="T19" fmla="*/ 334 h 834"/>
                  <a:gd name="T20" fmla="*/ 791 w 827"/>
                  <a:gd name="T21" fmla="*/ 364 h 834"/>
                  <a:gd name="T22" fmla="*/ 783 w 827"/>
                  <a:gd name="T23" fmla="*/ 403 h 834"/>
                  <a:gd name="T24" fmla="*/ 770 w 827"/>
                  <a:gd name="T25" fmla="*/ 448 h 834"/>
                  <a:gd name="T26" fmla="*/ 752 w 827"/>
                  <a:gd name="T27" fmla="*/ 500 h 834"/>
                  <a:gd name="T28" fmla="*/ 723 w 827"/>
                  <a:gd name="T29" fmla="*/ 557 h 834"/>
                  <a:gd name="T30" fmla="*/ 687 w 827"/>
                  <a:gd name="T31" fmla="*/ 611 h 834"/>
                  <a:gd name="T32" fmla="*/ 638 w 827"/>
                  <a:gd name="T33" fmla="*/ 671 h 834"/>
                  <a:gd name="T34" fmla="*/ 573 w 827"/>
                  <a:gd name="T35" fmla="*/ 728 h 834"/>
                  <a:gd name="T36" fmla="*/ 531 w 827"/>
                  <a:gd name="T37" fmla="*/ 760 h 834"/>
                  <a:gd name="T38" fmla="*/ 498 w 827"/>
                  <a:gd name="T39" fmla="*/ 787 h 834"/>
                  <a:gd name="T40" fmla="*/ 461 w 827"/>
                  <a:gd name="T41" fmla="*/ 802 h 834"/>
                  <a:gd name="T42" fmla="*/ 428 w 827"/>
                  <a:gd name="T43" fmla="*/ 812 h 834"/>
                  <a:gd name="T44" fmla="*/ 391 w 827"/>
                  <a:gd name="T45" fmla="*/ 817 h 834"/>
                  <a:gd name="T46" fmla="*/ 345 w 827"/>
                  <a:gd name="T47" fmla="*/ 815 h 834"/>
                  <a:gd name="T48" fmla="*/ 293 w 827"/>
                  <a:gd name="T49" fmla="*/ 802 h 834"/>
                  <a:gd name="T50" fmla="*/ 241 w 827"/>
                  <a:gd name="T51" fmla="*/ 780 h 834"/>
                  <a:gd name="T52" fmla="*/ 187 w 827"/>
                  <a:gd name="T53" fmla="*/ 748 h 834"/>
                  <a:gd name="T54" fmla="*/ 137 w 827"/>
                  <a:gd name="T55" fmla="*/ 706 h 834"/>
                  <a:gd name="T56" fmla="*/ 88 w 827"/>
                  <a:gd name="T57" fmla="*/ 653 h 834"/>
                  <a:gd name="T58" fmla="*/ 54 w 827"/>
                  <a:gd name="T59" fmla="*/ 597 h 834"/>
                  <a:gd name="T60" fmla="*/ 31 w 827"/>
                  <a:gd name="T61" fmla="*/ 532 h 834"/>
                  <a:gd name="T62" fmla="*/ 3 w 827"/>
                  <a:gd name="T63" fmla="*/ 537 h 834"/>
                  <a:gd name="T64" fmla="*/ 16 w 827"/>
                  <a:gd name="T65" fmla="*/ 569 h 834"/>
                  <a:gd name="T66" fmla="*/ 39 w 827"/>
                  <a:gd name="T67" fmla="*/ 616 h 834"/>
                  <a:gd name="T68" fmla="*/ 75 w 827"/>
                  <a:gd name="T69" fmla="*/ 671 h 834"/>
                  <a:gd name="T70" fmla="*/ 122 w 827"/>
                  <a:gd name="T71" fmla="*/ 725 h 834"/>
                  <a:gd name="T72" fmla="*/ 184 w 827"/>
                  <a:gd name="T73" fmla="*/ 775 h 834"/>
                  <a:gd name="T74" fmla="*/ 259 w 827"/>
                  <a:gd name="T75" fmla="*/ 810 h 834"/>
                  <a:gd name="T76" fmla="*/ 353 w 827"/>
                  <a:gd name="T77" fmla="*/ 829 h 834"/>
                  <a:gd name="T78" fmla="*/ 386 w 827"/>
                  <a:gd name="T79" fmla="*/ 834 h 834"/>
                  <a:gd name="T80" fmla="*/ 423 w 827"/>
                  <a:gd name="T81" fmla="*/ 834 h 834"/>
                  <a:gd name="T82" fmla="*/ 451 w 827"/>
                  <a:gd name="T83" fmla="*/ 829 h 834"/>
                  <a:gd name="T84" fmla="*/ 485 w 827"/>
                  <a:gd name="T85" fmla="*/ 819 h 834"/>
                  <a:gd name="T86" fmla="*/ 519 w 827"/>
                  <a:gd name="T87" fmla="*/ 800 h 834"/>
                  <a:gd name="T88" fmla="*/ 557 w 827"/>
                  <a:gd name="T89" fmla="*/ 767 h 834"/>
                  <a:gd name="T90" fmla="*/ 591 w 827"/>
                  <a:gd name="T91" fmla="*/ 740 h 834"/>
                  <a:gd name="T92" fmla="*/ 625 w 827"/>
                  <a:gd name="T93" fmla="*/ 710 h 834"/>
                  <a:gd name="T94" fmla="*/ 666 w 827"/>
                  <a:gd name="T95" fmla="*/ 673 h 834"/>
                  <a:gd name="T96" fmla="*/ 708 w 827"/>
                  <a:gd name="T97" fmla="*/ 621 h 834"/>
                  <a:gd name="T98" fmla="*/ 749 w 827"/>
                  <a:gd name="T99" fmla="*/ 559 h 834"/>
                  <a:gd name="T100" fmla="*/ 786 w 827"/>
                  <a:gd name="T101" fmla="*/ 488 h 834"/>
                  <a:gd name="T102" fmla="*/ 811 w 827"/>
                  <a:gd name="T103" fmla="*/ 401 h 834"/>
                  <a:gd name="T104" fmla="*/ 822 w 827"/>
                  <a:gd name="T105" fmla="*/ 349 h 834"/>
                  <a:gd name="T106" fmla="*/ 827 w 827"/>
                  <a:gd name="T107" fmla="*/ 309 h 834"/>
                  <a:gd name="T108" fmla="*/ 827 w 827"/>
                  <a:gd name="T109" fmla="*/ 279 h 834"/>
                  <a:gd name="T110" fmla="*/ 822 w 827"/>
                  <a:gd name="T111" fmla="*/ 245 h 834"/>
                  <a:gd name="T112" fmla="*/ 817 w 827"/>
                  <a:gd name="T113" fmla="*/ 203 h 834"/>
                  <a:gd name="T114" fmla="*/ 804 w 827"/>
                  <a:gd name="T115" fmla="*/ 161 h 834"/>
                  <a:gd name="T116" fmla="*/ 788 w 827"/>
                  <a:gd name="T117" fmla="*/ 116 h 834"/>
                  <a:gd name="T118" fmla="*/ 775 w 827"/>
                  <a:gd name="T119" fmla="*/ 74 h 834"/>
                  <a:gd name="T120" fmla="*/ 767 w 827"/>
                  <a:gd name="T121" fmla="*/ 42 h 834"/>
                  <a:gd name="T122" fmla="*/ 765 w 827"/>
                  <a:gd name="T123" fmla="*/ 1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7" h="834">
                    <a:moveTo>
                      <a:pt x="741" y="0"/>
                    </a:moveTo>
                    <a:lnTo>
                      <a:pt x="741" y="0"/>
                    </a:lnTo>
                    <a:lnTo>
                      <a:pt x="741" y="2"/>
                    </a:lnTo>
                    <a:lnTo>
                      <a:pt x="741" y="7"/>
                    </a:lnTo>
                    <a:lnTo>
                      <a:pt x="744" y="12"/>
                    </a:lnTo>
                    <a:lnTo>
                      <a:pt x="744" y="14"/>
                    </a:lnTo>
                    <a:lnTo>
                      <a:pt x="744" y="19"/>
                    </a:lnTo>
                    <a:lnTo>
                      <a:pt x="744" y="22"/>
                    </a:lnTo>
                    <a:lnTo>
                      <a:pt x="747" y="27"/>
                    </a:lnTo>
                    <a:lnTo>
                      <a:pt x="747" y="32"/>
                    </a:lnTo>
                    <a:lnTo>
                      <a:pt x="749" y="37"/>
                    </a:lnTo>
                    <a:lnTo>
                      <a:pt x="749" y="42"/>
                    </a:lnTo>
                    <a:lnTo>
                      <a:pt x="752" y="47"/>
                    </a:lnTo>
                    <a:lnTo>
                      <a:pt x="752" y="52"/>
                    </a:lnTo>
                    <a:lnTo>
                      <a:pt x="752" y="56"/>
                    </a:lnTo>
                    <a:lnTo>
                      <a:pt x="752" y="61"/>
                    </a:lnTo>
                    <a:lnTo>
                      <a:pt x="754" y="69"/>
                    </a:lnTo>
                    <a:lnTo>
                      <a:pt x="754" y="74"/>
                    </a:lnTo>
                    <a:lnTo>
                      <a:pt x="757" y="79"/>
                    </a:lnTo>
                    <a:lnTo>
                      <a:pt x="760" y="84"/>
                    </a:lnTo>
                    <a:lnTo>
                      <a:pt x="760" y="89"/>
                    </a:lnTo>
                    <a:lnTo>
                      <a:pt x="760" y="94"/>
                    </a:lnTo>
                    <a:lnTo>
                      <a:pt x="762" y="101"/>
                    </a:lnTo>
                    <a:lnTo>
                      <a:pt x="762" y="106"/>
                    </a:lnTo>
                    <a:lnTo>
                      <a:pt x="765" y="113"/>
                    </a:lnTo>
                    <a:lnTo>
                      <a:pt x="765" y="116"/>
                    </a:lnTo>
                    <a:lnTo>
                      <a:pt x="767" y="121"/>
                    </a:lnTo>
                    <a:lnTo>
                      <a:pt x="767" y="128"/>
                    </a:lnTo>
                    <a:lnTo>
                      <a:pt x="767" y="133"/>
                    </a:lnTo>
                    <a:lnTo>
                      <a:pt x="767" y="136"/>
                    </a:lnTo>
                    <a:lnTo>
                      <a:pt x="770" y="143"/>
                    </a:lnTo>
                    <a:lnTo>
                      <a:pt x="770" y="146"/>
                    </a:lnTo>
                    <a:lnTo>
                      <a:pt x="773" y="151"/>
                    </a:lnTo>
                    <a:lnTo>
                      <a:pt x="773" y="156"/>
                    </a:lnTo>
                    <a:lnTo>
                      <a:pt x="773" y="163"/>
                    </a:lnTo>
                    <a:lnTo>
                      <a:pt x="775" y="170"/>
                    </a:lnTo>
                    <a:lnTo>
                      <a:pt x="778" y="175"/>
                    </a:lnTo>
                    <a:lnTo>
                      <a:pt x="780" y="183"/>
                    </a:lnTo>
                    <a:lnTo>
                      <a:pt x="780" y="188"/>
                    </a:lnTo>
                    <a:lnTo>
                      <a:pt x="780" y="190"/>
                    </a:lnTo>
                    <a:lnTo>
                      <a:pt x="780" y="195"/>
                    </a:lnTo>
                    <a:lnTo>
                      <a:pt x="783" y="198"/>
                    </a:lnTo>
                    <a:lnTo>
                      <a:pt x="783" y="200"/>
                    </a:lnTo>
                    <a:lnTo>
                      <a:pt x="786" y="203"/>
                    </a:lnTo>
                    <a:lnTo>
                      <a:pt x="786" y="208"/>
                    </a:lnTo>
                    <a:lnTo>
                      <a:pt x="786" y="210"/>
                    </a:lnTo>
                    <a:lnTo>
                      <a:pt x="788" y="215"/>
                    </a:lnTo>
                    <a:lnTo>
                      <a:pt x="788" y="218"/>
                    </a:lnTo>
                    <a:lnTo>
                      <a:pt x="788" y="222"/>
                    </a:lnTo>
                    <a:lnTo>
                      <a:pt x="788" y="225"/>
                    </a:lnTo>
                    <a:lnTo>
                      <a:pt x="791" y="230"/>
                    </a:lnTo>
                    <a:lnTo>
                      <a:pt x="791" y="232"/>
                    </a:lnTo>
                    <a:lnTo>
                      <a:pt x="791" y="237"/>
                    </a:lnTo>
                    <a:lnTo>
                      <a:pt x="793" y="240"/>
                    </a:lnTo>
                    <a:lnTo>
                      <a:pt x="793" y="245"/>
                    </a:lnTo>
                    <a:lnTo>
                      <a:pt x="793" y="247"/>
                    </a:lnTo>
                    <a:lnTo>
                      <a:pt x="793" y="252"/>
                    </a:lnTo>
                    <a:lnTo>
                      <a:pt x="793" y="255"/>
                    </a:lnTo>
                    <a:lnTo>
                      <a:pt x="793" y="257"/>
                    </a:lnTo>
                    <a:lnTo>
                      <a:pt x="793" y="262"/>
                    </a:lnTo>
                    <a:lnTo>
                      <a:pt x="796" y="265"/>
                    </a:lnTo>
                    <a:lnTo>
                      <a:pt x="796" y="267"/>
                    </a:lnTo>
                    <a:lnTo>
                      <a:pt x="796" y="272"/>
                    </a:lnTo>
                    <a:lnTo>
                      <a:pt x="796" y="277"/>
                    </a:lnTo>
                    <a:lnTo>
                      <a:pt x="796" y="279"/>
                    </a:lnTo>
                    <a:lnTo>
                      <a:pt x="799" y="284"/>
                    </a:lnTo>
                    <a:lnTo>
                      <a:pt x="799" y="287"/>
                    </a:lnTo>
                    <a:lnTo>
                      <a:pt x="799" y="292"/>
                    </a:lnTo>
                    <a:lnTo>
                      <a:pt x="799" y="294"/>
                    </a:lnTo>
                    <a:lnTo>
                      <a:pt x="799" y="299"/>
                    </a:lnTo>
                    <a:lnTo>
                      <a:pt x="799" y="302"/>
                    </a:lnTo>
                    <a:lnTo>
                      <a:pt x="799" y="304"/>
                    </a:lnTo>
                    <a:lnTo>
                      <a:pt x="799" y="309"/>
                    </a:lnTo>
                    <a:lnTo>
                      <a:pt x="799" y="312"/>
                    </a:lnTo>
                    <a:lnTo>
                      <a:pt x="799" y="317"/>
                    </a:lnTo>
                    <a:lnTo>
                      <a:pt x="799" y="319"/>
                    </a:lnTo>
                    <a:lnTo>
                      <a:pt x="799" y="324"/>
                    </a:lnTo>
                    <a:lnTo>
                      <a:pt x="796" y="327"/>
                    </a:lnTo>
                    <a:lnTo>
                      <a:pt x="796" y="331"/>
                    </a:lnTo>
                    <a:lnTo>
                      <a:pt x="796" y="334"/>
                    </a:lnTo>
                    <a:lnTo>
                      <a:pt x="796" y="339"/>
                    </a:lnTo>
                    <a:lnTo>
                      <a:pt x="796" y="341"/>
                    </a:lnTo>
                    <a:lnTo>
                      <a:pt x="796" y="346"/>
                    </a:lnTo>
                    <a:lnTo>
                      <a:pt x="793" y="349"/>
                    </a:lnTo>
                    <a:lnTo>
                      <a:pt x="793" y="354"/>
                    </a:lnTo>
                    <a:lnTo>
                      <a:pt x="793" y="356"/>
                    </a:lnTo>
                    <a:lnTo>
                      <a:pt x="793" y="359"/>
                    </a:lnTo>
                    <a:lnTo>
                      <a:pt x="791" y="364"/>
                    </a:lnTo>
                    <a:lnTo>
                      <a:pt x="791" y="369"/>
                    </a:lnTo>
                    <a:lnTo>
                      <a:pt x="788" y="374"/>
                    </a:lnTo>
                    <a:lnTo>
                      <a:pt x="788" y="379"/>
                    </a:lnTo>
                    <a:lnTo>
                      <a:pt x="788" y="383"/>
                    </a:lnTo>
                    <a:lnTo>
                      <a:pt x="788" y="386"/>
                    </a:lnTo>
                    <a:lnTo>
                      <a:pt x="786" y="393"/>
                    </a:lnTo>
                    <a:lnTo>
                      <a:pt x="786" y="398"/>
                    </a:lnTo>
                    <a:lnTo>
                      <a:pt x="783" y="403"/>
                    </a:lnTo>
                    <a:lnTo>
                      <a:pt x="783" y="408"/>
                    </a:lnTo>
                    <a:lnTo>
                      <a:pt x="780" y="413"/>
                    </a:lnTo>
                    <a:lnTo>
                      <a:pt x="780" y="421"/>
                    </a:lnTo>
                    <a:lnTo>
                      <a:pt x="778" y="426"/>
                    </a:lnTo>
                    <a:lnTo>
                      <a:pt x="775" y="431"/>
                    </a:lnTo>
                    <a:lnTo>
                      <a:pt x="773" y="436"/>
                    </a:lnTo>
                    <a:lnTo>
                      <a:pt x="773" y="443"/>
                    </a:lnTo>
                    <a:lnTo>
                      <a:pt x="770" y="448"/>
                    </a:lnTo>
                    <a:lnTo>
                      <a:pt x="767" y="455"/>
                    </a:lnTo>
                    <a:lnTo>
                      <a:pt x="767" y="463"/>
                    </a:lnTo>
                    <a:lnTo>
                      <a:pt x="765" y="468"/>
                    </a:lnTo>
                    <a:lnTo>
                      <a:pt x="762" y="475"/>
                    </a:lnTo>
                    <a:lnTo>
                      <a:pt x="760" y="480"/>
                    </a:lnTo>
                    <a:lnTo>
                      <a:pt x="757" y="488"/>
                    </a:lnTo>
                    <a:lnTo>
                      <a:pt x="754" y="495"/>
                    </a:lnTo>
                    <a:lnTo>
                      <a:pt x="752" y="500"/>
                    </a:lnTo>
                    <a:lnTo>
                      <a:pt x="749" y="507"/>
                    </a:lnTo>
                    <a:lnTo>
                      <a:pt x="744" y="515"/>
                    </a:lnTo>
                    <a:lnTo>
                      <a:pt x="744" y="522"/>
                    </a:lnTo>
                    <a:lnTo>
                      <a:pt x="739" y="527"/>
                    </a:lnTo>
                    <a:lnTo>
                      <a:pt x="736" y="535"/>
                    </a:lnTo>
                    <a:lnTo>
                      <a:pt x="731" y="542"/>
                    </a:lnTo>
                    <a:lnTo>
                      <a:pt x="729" y="549"/>
                    </a:lnTo>
                    <a:lnTo>
                      <a:pt x="723" y="557"/>
                    </a:lnTo>
                    <a:lnTo>
                      <a:pt x="721" y="564"/>
                    </a:lnTo>
                    <a:lnTo>
                      <a:pt x="716" y="569"/>
                    </a:lnTo>
                    <a:lnTo>
                      <a:pt x="713" y="577"/>
                    </a:lnTo>
                    <a:lnTo>
                      <a:pt x="708" y="584"/>
                    </a:lnTo>
                    <a:lnTo>
                      <a:pt x="703" y="592"/>
                    </a:lnTo>
                    <a:lnTo>
                      <a:pt x="697" y="597"/>
                    </a:lnTo>
                    <a:lnTo>
                      <a:pt x="692" y="604"/>
                    </a:lnTo>
                    <a:lnTo>
                      <a:pt x="687" y="611"/>
                    </a:lnTo>
                    <a:lnTo>
                      <a:pt x="682" y="619"/>
                    </a:lnTo>
                    <a:lnTo>
                      <a:pt x="674" y="626"/>
                    </a:lnTo>
                    <a:lnTo>
                      <a:pt x="669" y="634"/>
                    </a:lnTo>
                    <a:lnTo>
                      <a:pt x="664" y="641"/>
                    </a:lnTo>
                    <a:lnTo>
                      <a:pt x="656" y="649"/>
                    </a:lnTo>
                    <a:lnTo>
                      <a:pt x="651" y="656"/>
                    </a:lnTo>
                    <a:lnTo>
                      <a:pt x="646" y="663"/>
                    </a:lnTo>
                    <a:lnTo>
                      <a:pt x="638" y="671"/>
                    </a:lnTo>
                    <a:lnTo>
                      <a:pt x="630" y="678"/>
                    </a:lnTo>
                    <a:lnTo>
                      <a:pt x="622" y="686"/>
                    </a:lnTo>
                    <a:lnTo>
                      <a:pt x="614" y="693"/>
                    </a:lnTo>
                    <a:lnTo>
                      <a:pt x="607" y="701"/>
                    </a:lnTo>
                    <a:lnTo>
                      <a:pt x="596" y="706"/>
                    </a:lnTo>
                    <a:lnTo>
                      <a:pt x="589" y="713"/>
                    </a:lnTo>
                    <a:lnTo>
                      <a:pt x="581" y="720"/>
                    </a:lnTo>
                    <a:lnTo>
                      <a:pt x="573" y="728"/>
                    </a:lnTo>
                    <a:lnTo>
                      <a:pt x="563" y="735"/>
                    </a:lnTo>
                    <a:lnTo>
                      <a:pt x="555" y="743"/>
                    </a:lnTo>
                    <a:lnTo>
                      <a:pt x="544" y="750"/>
                    </a:lnTo>
                    <a:lnTo>
                      <a:pt x="544" y="750"/>
                    </a:lnTo>
                    <a:lnTo>
                      <a:pt x="542" y="753"/>
                    </a:lnTo>
                    <a:lnTo>
                      <a:pt x="539" y="755"/>
                    </a:lnTo>
                    <a:lnTo>
                      <a:pt x="534" y="760"/>
                    </a:lnTo>
                    <a:lnTo>
                      <a:pt x="531" y="760"/>
                    </a:lnTo>
                    <a:lnTo>
                      <a:pt x="529" y="765"/>
                    </a:lnTo>
                    <a:lnTo>
                      <a:pt x="526" y="767"/>
                    </a:lnTo>
                    <a:lnTo>
                      <a:pt x="521" y="770"/>
                    </a:lnTo>
                    <a:lnTo>
                      <a:pt x="519" y="775"/>
                    </a:lnTo>
                    <a:lnTo>
                      <a:pt x="511" y="777"/>
                    </a:lnTo>
                    <a:lnTo>
                      <a:pt x="508" y="780"/>
                    </a:lnTo>
                    <a:lnTo>
                      <a:pt x="506" y="785"/>
                    </a:lnTo>
                    <a:lnTo>
                      <a:pt x="498" y="787"/>
                    </a:lnTo>
                    <a:lnTo>
                      <a:pt x="493" y="790"/>
                    </a:lnTo>
                    <a:lnTo>
                      <a:pt x="485" y="795"/>
                    </a:lnTo>
                    <a:lnTo>
                      <a:pt x="480" y="795"/>
                    </a:lnTo>
                    <a:lnTo>
                      <a:pt x="477" y="797"/>
                    </a:lnTo>
                    <a:lnTo>
                      <a:pt x="472" y="800"/>
                    </a:lnTo>
                    <a:lnTo>
                      <a:pt x="469" y="800"/>
                    </a:lnTo>
                    <a:lnTo>
                      <a:pt x="464" y="802"/>
                    </a:lnTo>
                    <a:lnTo>
                      <a:pt x="461" y="802"/>
                    </a:lnTo>
                    <a:lnTo>
                      <a:pt x="456" y="805"/>
                    </a:lnTo>
                    <a:lnTo>
                      <a:pt x="454" y="807"/>
                    </a:lnTo>
                    <a:lnTo>
                      <a:pt x="449" y="807"/>
                    </a:lnTo>
                    <a:lnTo>
                      <a:pt x="446" y="807"/>
                    </a:lnTo>
                    <a:lnTo>
                      <a:pt x="441" y="807"/>
                    </a:lnTo>
                    <a:lnTo>
                      <a:pt x="438" y="810"/>
                    </a:lnTo>
                    <a:lnTo>
                      <a:pt x="433" y="810"/>
                    </a:lnTo>
                    <a:lnTo>
                      <a:pt x="428" y="812"/>
                    </a:lnTo>
                    <a:lnTo>
                      <a:pt x="425" y="815"/>
                    </a:lnTo>
                    <a:lnTo>
                      <a:pt x="420" y="815"/>
                    </a:lnTo>
                    <a:lnTo>
                      <a:pt x="415" y="815"/>
                    </a:lnTo>
                    <a:lnTo>
                      <a:pt x="410" y="815"/>
                    </a:lnTo>
                    <a:lnTo>
                      <a:pt x="404" y="815"/>
                    </a:lnTo>
                    <a:lnTo>
                      <a:pt x="399" y="815"/>
                    </a:lnTo>
                    <a:lnTo>
                      <a:pt x="397" y="817"/>
                    </a:lnTo>
                    <a:lnTo>
                      <a:pt x="391" y="817"/>
                    </a:lnTo>
                    <a:lnTo>
                      <a:pt x="384" y="817"/>
                    </a:lnTo>
                    <a:lnTo>
                      <a:pt x="378" y="817"/>
                    </a:lnTo>
                    <a:lnTo>
                      <a:pt x="376" y="817"/>
                    </a:lnTo>
                    <a:lnTo>
                      <a:pt x="368" y="817"/>
                    </a:lnTo>
                    <a:lnTo>
                      <a:pt x="363" y="817"/>
                    </a:lnTo>
                    <a:lnTo>
                      <a:pt x="358" y="817"/>
                    </a:lnTo>
                    <a:lnTo>
                      <a:pt x="353" y="815"/>
                    </a:lnTo>
                    <a:lnTo>
                      <a:pt x="345" y="815"/>
                    </a:lnTo>
                    <a:lnTo>
                      <a:pt x="340" y="815"/>
                    </a:lnTo>
                    <a:lnTo>
                      <a:pt x="334" y="815"/>
                    </a:lnTo>
                    <a:lnTo>
                      <a:pt x="327" y="812"/>
                    </a:lnTo>
                    <a:lnTo>
                      <a:pt x="321" y="810"/>
                    </a:lnTo>
                    <a:lnTo>
                      <a:pt x="314" y="807"/>
                    </a:lnTo>
                    <a:lnTo>
                      <a:pt x="306" y="807"/>
                    </a:lnTo>
                    <a:lnTo>
                      <a:pt x="301" y="805"/>
                    </a:lnTo>
                    <a:lnTo>
                      <a:pt x="293" y="802"/>
                    </a:lnTo>
                    <a:lnTo>
                      <a:pt x="288" y="802"/>
                    </a:lnTo>
                    <a:lnTo>
                      <a:pt x="280" y="797"/>
                    </a:lnTo>
                    <a:lnTo>
                      <a:pt x="275" y="795"/>
                    </a:lnTo>
                    <a:lnTo>
                      <a:pt x="267" y="792"/>
                    </a:lnTo>
                    <a:lnTo>
                      <a:pt x="262" y="787"/>
                    </a:lnTo>
                    <a:lnTo>
                      <a:pt x="254" y="787"/>
                    </a:lnTo>
                    <a:lnTo>
                      <a:pt x="246" y="782"/>
                    </a:lnTo>
                    <a:lnTo>
                      <a:pt x="241" y="780"/>
                    </a:lnTo>
                    <a:lnTo>
                      <a:pt x="233" y="775"/>
                    </a:lnTo>
                    <a:lnTo>
                      <a:pt x="228" y="772"/>
                    </a:lnTo>
                    <a:lnTo>
                      <a:pt x="220" y="767"/>
                    </a:lnTo>
                    <a:lnTo>
                      <a:pt x="215" y="762"/>
                    </a:lnTo>
                    <a:lnTo>
                      <a:pt x="207" y="760"/>
                    </a:lnTo>
                    <a:lnTo>
                      <a:pt x="200" y="755"/>
                    </a:lnTo>
                    <a:lnTo>
                      <a:pt x="194" y="750"/>
                    </a:lnTo>
                    <a:lnTo>
                      <a:pt x="187" y="748"/>
                    </a:lnTo>
                    <a:lnTo>
                      <a:pt x="179" y="740"/>
                    </a:lnTo>
                    <a:lnTo>
                      <a:pt x="171" y="735"/>
                    </a:lnTo>
                    <a:lnTo>
                      <a:pt x="166" y="733"/>
                    </a:lnTo>
                    <a:lnTo>
                      <a:pt x="161" y="728"/>
                    </a:lnTo>
                    <a:lnTo>
                      <a:pt x="153" y="720"/>
                    </a:lnTo>
                    <a:lnTo>
                      <a:pt x="148" y="715"/>
                    </a:lnTo>
                    <a:lnTo>
                      <a:pt x="143" y="710"/>
                    </a:lnTo>
                    <a:lnTo>
                      <a:pt x="137" y="706"/>
                    </a:lnTo>
                    <a:lnTo>
                      <a:pt x="130" y="698"/>
                    </a:lnTo>
                    <a:lnTo>
                      <a:pt x="122" y="693"/>
                    </a:lnTo>
                    <a:lnTo>
                      <a:pt x="117" y="686"/>
                    </a:lnTo>
                    <a:lnTo>
                      <a:pt x="111" y="678"/>
                    </a:lnTo>
                    <a:lnTo>
                      <a:pt x="106" y="673"/>
                    </a:lnTo>
                    <a:lnTo>
                      <a:pt x="101" y="666"/>
                    </a:lnTo>
                    <a:lnTo>
                      <a:pt x="93" y="661"/>
                    </a:lnTo>
                    <a:lnTo>
                      <a:pt x="88" y="653"/>
                    </a:lnTo>
                    <a:lnTo>
                      <a:pt x="86" y="646"/>
                    </a:lnTo>
                    <a:lnTo>
                      <a:pt x="80" y="641"/>
                    </a:lnTo>
                    <a:lnTo>
                      <a:pt x="75" y="634"/>
                    </a:lnTo>
                    <a:lnTo>
                      <a:pt x="73" y="626"/>
                    </a:lnTo>
                    <a:lnTo>
                      <a:pt x="67" y="619"/>
                    </a:lnTo>
                    <a:lnTo>
                      <a:pt x="62" y="611"/>
                    </a:lnTo>
                    <a:lnTo>
                      <a:pt x="60" y="604"/>
                    </a:lnTo>
                    <a:lnTo>
                      <a:pt x="54" y="597"/>
                    </a:lnTo>
                    <a:lnTo>
                      <a:pt x="52" y="589"/>
                    </a:lnTo>
                    <a:lnTo>
                      <a:pt x="47" y="582"/>
                    </a:lnTo>
                    <a:lnTo>
                      <a:pt x="44" y="574"/>
                    </a:lnTo>
                    <a:lnTo>
                      <a:pt x="39" y="564"/>
                    </a:lnTo>
                    <a:lnTo>
                      <a:pt x="39" y="557"/>
                    </a:lnTo>
                    <a:lnTo>
                      <a:pt x="34" y="549"/>
                    </a:lnTo>
                    <a:lnTo>
                      <a:pt x="31" y="542"/>
                    </a:lnTo>
                    <a:lnTo>
                      <a:pt x="31" y="532"/>
                    </a:lnTo>
                    <a:lnTo>
                      <a:pt x="28" y="525"/>
                    </a:lnTo>
                    <a:lnTo>
                      <a:pt x="26" y="517"/>
                    </a:lnTo>
                    <a:lnTo>
                      <a:pt x="23" y="510"/>
                    </a:lnTo>
                    <a:lnTo>
                      <a:pt x="3" y="500"/>
                    </a:lnTo>
                    <a:lnTo>
                      <a:pt x="0" y="530"/>
                    </a:lnTo>
                    <a:lnTo>
                      <a:pt x="0" y="530"/>
                    </a:lnTo>
                    <a:lnTo>
                      <a:pt x="3" y="535"/>
                    </a:lnTo>
                    <a:lnTo>
                      <a:pt x="3" y="537"/>
                    </a:lnTo>
                    <a:lnTo>
                      <a:pt x="5" y="542"/>
                    </a:lnTo>
                    <a:lnTo>
                      <a:pt x="5" y="544"/>
                    </a:lnTo>
                    <a:lnTo>
                      <a:pt x="8" y="549"/>
                    </a:lnTo>
                    <a:lnTo>
                      <a:pt x="10" y="552"/>
                    </a:lnTo>
                    <a:lnTo>
                      <a:pt x="10" y="557"/>
                    </a:lnTo>
                    <a:lnTo>
                      <a:pt x="13" y="562"/>
                    </a:lnTo>
                    <a:lnTo>
                      <a:pt x="16" y="564"/>
                    </a:lnTo>
                    <a:lnTo>
                      <a:pt x="16" y="569"/>
                    </a:lnTo>
                    <a:lnTo>
                      <a:pt x="18" y="577"/>
                    </a:lnTo>
                    <a:lnTo>
                      <a:pt x="21" y="582"/>
                    </a:lnTo>
                    <a:lnTo>
                      <a:pt x="23" y="584"/>
                    </a:lnTo>
                    <a:lnTo>
                      <a:pt x="26" y="592"/>
                    </a:lnTo>
                    <a:lnTo>
                      <a:pt x="31" y="597"/>
                    </a:lnTo>
                    <a:lnTo>
                      <a:pt x="31" y="604"/>
                    </a:lnTo>
                    <a:lnTo>
                      <a:pt x="36" y="609"/>
                    </a:lnTo>
                    <a:lnTo>
                      <a:pt x="39" y="616"/>
                    </a:lnTo>
                    <a:lnTo>
                      <a:pt x="44" y="624"/>
                    </a:lnTo>
                    <a:lnTo>
                      <a:pt x="47" y="629"/>
                    </a:lnTo>
                    <a:lnTo>
                      <a:pt x="52" y="636"/>
                    </a:lnTo>
                    <a:lnTo>
                      <a:pt x="54" y="641"/>
                    </a:lnTo>
                    <a:lnTo>
                      <a:pt x="60" y="649"/>
                    </a:lnTo>
                    <a:lnTo>
                      <a:pt x="65" y="656"/>
                    </a:lnTo>
                    <a:lnTo>
                      <a:pt x="70" y="663"/>
                    </a:lnTo>
                    <a:lnTo>
                      <a:pt x="75" y="671"/>
                    </a:lnTo>
                    <a:lnTo>
                      <a:pt x="80" y="678"/>
                    </a:lnTo>
                    <a:lnTo>
                      <a:pt x="88" y="683"/>
                    </a:lnTo>
                    <a:lnTo>
                      <a:pt x="91" y="691"/>
                    </a:lnTo>
                    <a:lnTo>
                      <a:pt x="96" y="698"/>
                    </a:lnTo>
                    <a:lnTo>
                      <a:pt x="104" y="706"/>
                    </a:lnTo>
                    <a:lnTo>
                      <a:pt x="109" y="710"/>
                    </a:lnTo>
                    <a:lnTo>
                      <a:pt x="117" y="718"/>
                    </a:lnTo>
                    <a:lnTo>
                      <a:pt x="122" y="725"/>
                    </a:lnTo>
                    <a:lnTo>
                      <a:pt x="130" y="733"/>
                    </a:lnTo>
                    <a:lnTo>
                      <a:pt x="137" y="738"/>
                    </a:lnTo>
                    <a:lnTo>
                      <a:pt x="145" y="743"/>
                    </a:lnTo>
                    <a:lnTo>
                      <a:pt x="150" y="750"/>
                    </a:lnTo>
                    <a:lnTo>
                      <a:pt x="161" y="755"/>
                    </a:lnTo>
                    <a:lnTo>
                      <a:pt x="166" y="762"/>
                    </a:lnTo>
                    <a:lnTo>
                      <a:pt x="176" y="767"/>
                    </a:lnTo>
                    <a:lnTo>
                      <a:pt x="184" y="775"/>
                    </a:lnTo>
                    <a:lnTo>
                      <a:pt x="194" y="780"/>
                    </a:lnTo>
                    <a:lnTo>
                      <a:pt x="202" y="785"/>
                    </a:lnTo>
                    <a:lnTo>
                      <a:pt x="213" y="790"/>
                    </a:lnTo>
                    <a:lnTo>
                      <a:pt x="223" y="795"/>
                    </a:lnTo>
                    <a:lnTo>
                      <a:pt x="231" y="800"/>
                    </a:lnTo>
                    <a:lnTo>
                      <a:pt x="241" y="802"/>
                    </a:lnTo>
                    <a:lnTo>
                      <a:pt x="249" y="807"/>
                    </a:lnTo>
                    <a:lnTo>
                      <a:pt x="259" y="810"/>
                    </a:lnTo>
                    <a:lnTo>
                      <a:pt x="272" y="815"/>
                    </a:lnTo>
                    <a:lnTo>
                      <a:pt x="283" y="817"/>
                    </a:lnTo>
                    <a:lnTo>
                      <a:pt x="293" y="822"/>
                    </a:lnTo>
                    <a:lnTo>
                      <a:pt x="306" y="822"/>
                    </a:lnTo>
                    <a:lnTo>
                      <a:pt x="316" y="827"/>
                    </a:lnTo>
                    <a:lnTo>
                      <a:pt x="327" y="827"/>
                    </a:lnTo>
                    <a:lnTo>
                      <a:pt x="342" y="829"/>
                    </a:lnTo>
                    <a:lnTo>
                      <a:pt x="353" y="829"/>
                    </a:lnTo>
                    <a:lnTo>
                      <a:pt x="366" y="832"/>
                    </a:lnTo>
                    <a:lnTo>
                      <a:pt x="368" y="832"/>
                    </a:lnTo>
                    <a:lnTo>
                      <a:pt x="371" y="832"/>
                    </a:lnTo>
                    <a:lnTo>
                      <a:pt x="371" y="832"/>
                    </a:lnTo>
                    <a:lnTo>
                      <a:pt x="376" y="834"/>
                    </a:lnTo>
                    <a:lnTo>
                      <a:pt x="378" y="834"/>
                    </a:lnTo>
                    <a:lnTo>
                      <a:pt x="384" y="834"/>
                    </a:lnTo>
                    <a:lnTo>
                      <a:pt x="386" y="834"/>
                    </a:lnTo>
                    <a:lnTo>
                      <a:pt x="391" y="834"/>
                    </a:lnTo>
                    <a:lnTo>
                      <a:pt x="397" y="834"/>
                    </a:lnTo>
                    <a:lnTo>
                      <a:pt x="402" y="834"/>
                    </a:lnTo>
                    <a:lnTo>
                      <a:pt x="407" y="834"/>
                    </a:lnTo>
                    <a:lnTo>
                      <a:pt x="412" y="834"/>
                    </a:lnTo>
                    <a:lnTo>
                      <a:pt x="417" y="834"/>
                    </a:lnTo>
                    <a:lnTo>
                      <a:pt x="420" y="834"/>
                    </a:lnTo>
                    <a:lnTo>
                      <a:pt x="423" y="834"/>
                    </a:lnTo>
                    <a:lnTo>
                      <a:pt x="428" y="834"/>
                    </a:lnTo>
                    <a:lnTo>
                      <a:pt x="430" y="834"/>
                    </a:lnTo>
                    <a:lnTo>
                      <a:pt x="433" y="834"/>
                    </a:lnTo>
                    <a:lnTo>
                      <a:pt x="438" y="834"/>
                    </a:lnTo>
                    <a:lnTo>
                      <a:pt x="441" y="834"/>
                    </a:lnTo>
                    <a:lnTo>
                      <a:pt x="443" y="832"/>
                    </a:lnTo>
                    <a:lnTo>
                      <a:pt x="449" y="832"/>
                    </a:lnTo>
                    <a:lnTo>
                      <a:pt x="451" y="829"/>
                    </a:lnTo>
                    <a:lnTo>
                      <a:pt x="456" y="829"/>
                    </a:lnTo>
                    <a:lnTo>
                      <a:pt x="461" y="829"/>
                    </a:lnTo>
                    <a:lnTo>
                      <a:pt x="464" y="827"/>
                    </a:lnTo>
                    <a:lnTo>
                      <a:pt x="469" y="824"/>
                    </a:lnTo>
                    <a:lnTo>
                      <a:pt x="472" y="824"/>
                    </a:lnTo>
                    <a:lnTo>
                      <a:pt x="477" y="822"/>
                    </a:lnTo>
                    <a:lnTo>
                      <a:pt x="480" y="822"/>
                    </a:lnTo>
                    <a:lnTo>
                      <a:pt x="485" y="819"/>
                    </a:lnTo>
                    <a:lnTo>
                      <a:pt x="490" y="817"/>
                    </a:lnTo>
                    <a:lnTo>
                      <a:pt x="493" y="815"/>
                    </a:lnTo>
                    <a:lnTo>
                      <a:pt x="498" y="815"/>
                    </a:lnTo>
                    <a:lnTo>
                      <a:pt x="503" y="810"/>
                    </a:lnTo>
                    <a:lnTo>
                      <a:pt x="506" y="807"/>
                    </a:lnTo>
                    <a:lnTo>
                      <a:pt x="511" y="805"/>
                    </a:lnTo>
                    <a:lnTo>
                      <a:pt x="516" y="802"/>
                    </a:lnTo>
                    <a:lnTo>
                      <a:pt x="519" y="800"/>
                    </a:lnTo>
                    <a:lnTo>
                      <a:pt x="526" y="797"/>
                    </a:lnTo>
                    <a:lnTo>
                      <a:pt x="529" y="792"/>
                    </a:lnTo>
                    <a:lnTo>
                      <a:pt x="534" y="787"/>
                    </a:lnTo>
                    <a:lnTo>
                      <a:pt x="539" y="785"/>
                    </a:lnTo>
                    <a:lnTo>
                      <a:pt x="542" y="780"/>
                    </a:lnTo>
                    <a:lnTo>
                      <a:pt x="547" y="777"/>
                    </a:lnTo>
                    <a:lnTo>
                      <a:pt x="552" y="775"/>
                    </a:lnTo>
                    <a:lnTo>
                      <a:pt x="557" y="767"/>
                    </a:lnTo>
                    <a:lnTo>
                      <a:pt x="560" y="765"/>
                    </a:lnTo>
                    <a:lnTo>
                      <a:pt x="563" y="760"/>
                    </a:lnTo>
                    <a:lnTo>
                      <a:pt x="568" y="760"/>
                    </a:lnTo>
                    <a:lnTo>
                      <a:pt x="570" y="755"/>
                    </a:lnTo>
                    <a:lnTo>
                      <a:pt x="576" y="753"/>
                    </a:lnTo>
                    <a:lnTo>
                      <a:pt x="581" y="748"/>
                    </a:lnTo>
                    <a:lnTo>
                      <a:pt x="589" y="740"/>
                    </a:lnTo>
                    <a:lnTo>
                      <a:pt x="591" y="740"/>
                    </a:lnTo>
                    <a:lnTo>
                      <a:pt x="596" y="735"/>
                    </a:lnTo>
                    <a:lnTo>
                      <a:pt x="599" y="733"/>
                    </a:lnTo>
                    <a:lnTo>
                      <a:pt x="604" y="730"/>
                    </a:lnTo>
                    <a:lnTo>
                      <a:pt x="607" y="728"/>
                    </a:lnTo>
                    <a:lnTo>
                      <a:pt x="612" y="723"/>
                    </a:lnTo>
                    <a:lnTo>
                      <a:pt x="617" y="720"/>
                    </a:lnTo>
                    <a:lnTo>
                      <a:pt x="620" y="715"/>
                    </a:lnTo>
                    <a:lnTo>
                      <a:pt x="625" y="710"/>
                    </a:lnTo>
                    <a:lnTo>
                      <a:pt x="630" y="706"/>
                    </a:lnTo>
                    <a:lnTo>
                      <a:pt x="635" y="701"/>
                    </a:lnTo>
                    <a:lnTo>
                      <a:pt x="638" y="698"/>
                    </a:lnTo>
                    <a:lnTo>
                      <a:pt x="646" y="693"/>
                    </a:lnTo>
                    <a:lnTo>
                      <a:pt x="648" y="686"/>
                    </a:lnTo>
                    <a:lnTo>
                      <a:pt x="653" y="681"/>
                    </a:lnTo>
                    <a:lnTo>
                      <a:pt x="661" y="678"/>
                    </a:lnTo>
                    <a:lnTo>
                      <a:pt x="666" y="673"/>
                    </a:lnTo>
                    <a:lnTo>
                      <a:pt x="669" y="666"/>
                    </a:lnTo>
                    <a:lnTo>
                      <a:pt x="674" y="658"/>
                    </a:lnTo>
                    <a:lnTo>
                      <a:pt x="682" y="656"/>
                    </a:lnTo>
                    <a:lnTo>
                      <a:pt x="687" y="649"/>
                    </a:lnTo>
                    <a:lnTo>
                      <a:pt x="692" y="641"/>
                    </a:lnTo>
                    <a:lnTo>
                      <a:pt x="695" y="636"/>
                    </a:lnTo>
                    <a:lnTo>
                      <a:pt x="703" y="629"/>
                    </a:lnTo>
                    <a:lnTo>
                      <a:pt x="708" y="621"/>
                    </a:lnTo>
                    <a:lnTo>
                      <a:pt x="713" y="614"/>
                    </a:lnTo>
                    <a:lnTo>
                      <a:pt x="718" y="606"/>
                    </a:lnTo>
                    <a:lnTo>
                      <a:pt x="723" y="599"/>
                    </a:lnTo>
                    <a:lnTo>
                      <a:pt x="729" y="592"/>
                    </a:lnTo>
                    <a:lnTo>
                      <a:pt x="734" y="584"/>
                    </a:lnTo>
                    <a:lnTo>
                      <a:pt x="739" y="577"/>
                    </a:lnTo>
                    <a:lnTo>
                      <a:pt x="744" y="569"/>
                    </a:lnTo>
                    <a:lnTo>
                      <a:pt x="749" y="559"/>
                    </a:lnTo>
                    <a:lnTo>
                      <a:pt x="754" y="552"/>
                    </a:lnTo>
                    <a:lnTo>
                      <a:pt x="760" y="542"/>
                    </a:lnTo>
                    <a:lnTo>
                      <a:pt x="765" y="535"/>
                    </a:lnTo>
                    <a:lnTo>
                      <a:pt x="767" y="525"/>
                    </a:lnTo>
                    <a:lnTo>
                      <a:pt x="773" y="517"/>
                    </a:lnTo>
                    <a:lnTo>
                      <a:pt x="778" y="505"/>
                    </a:lnTo>
                    <a:lnTo>
                      <a:pt x="780" y="495"/>
                    </a:lnTo>
                    <a:lnTo>
                      <a:pt x="786" y="488"/>
                    </a:lnTo>
                    <a:lnTo>
                      <a:pt x="788" y="475"/>
                    </a:lnTo>
                    <a:lnTo>
                      <a:pt x="793" y="465"/>
                    </a:lnTo>
                    <a:lnTo>
                      <a:pt x="796" y="455"/>
                    </a:lnTo>
                    <a:lnTo>
                      <a:pt x="801" y="443"/>
                    </a:lnTo>
                    <a:lnTo>
                      <a:pt x="804" y="433"/>
                    </a:lnTo>
                    <a:lnTo>
                      <a:pt x="806" y="423"/>
                    </a:lnTo>
                    <a:lnTo>
                      <a:pt x="809" y="413"/>
                    </a:lnTo>
                    <a:lnTo>
                      <a:pt x="811" y="401"/>
                    </a:lnTo>
                    <a:lnTo>
                      <a:pt x="817" y="388"/>
                    </a:lnTo>
                    <a:lnTo>
                      <a:pt x="817" y="376"/>
                    </a:lnTo>
                    <a:lnTo>
                      <a:pt x="822" y="366"/>
                    </a:lnTo>
                    <a:lnTo>
                      <a:pt x="822" y="361"/>
                    </a:lnTo>
                    <a:lnTo>
                      <a:pt x="822" y="359"/>
                    </a:lnTo>
                    <a:lnTo>
                      <a:pt x="822" y="356"/>
                    </a:lnTo>
                    <a:lnTo>
                      <a:pt x="822" y="354"/>
                    </a:lnTo>
                    <a:lnTo>
                      <a:pt x="822" y="349"/>
                    </a:lnTo>
                    <a:lnTo>
                      <a:pt x="822" y="346"/>
                    </a:lnTo>
                    <a:lnTo>
                      <a:pt x="822" y="341"/>
                    </a:lnTo>
                    <a:lnTo>
                      <a:pt x="824" y="339"/>
                    </a:lnTo>
                    <a:lnTo>
                      <a:pt x="824" y="331"/>
                    </a:lnTo>
                    <a:lnTo>
                      <a:pt x="824" y="327"/>
                    </a:lnTo>
                    <a:lnTo>
                      <a:pt x="824" y="322"/>
                    </a:lnTo>
                    <a:lnTo>
                      <a:pt x="827" y="317"/>
                    </a:lnTo>
                    <a:lnTo>
                      <a:pt x="827" y="309"/>
                    </a:lnTo>
                    <a:lnTo>
                      <a:pt x="827" y="304"/>
                    </a:lnTo>
                    <a:lnTo>
                      <a:pt x="827" y="299"/>
                    </a:lnTo>
                    <a:lnTo>
                      <a:pt x="827" y="297"/>
                    </a:lnTo>
                    <a:lnTo>
                      <a:pt x="827" y="292"/>
                    </a:lnTo>
                    <a:lnTo>
                      <a:pt x="827" y="289"/>
                    </a:lnTo>
                    <a:lnTo>
                      <a:pt x="827" y="284"/>
                    </a:lnTo>
                    <a:lnTo>
                      <a:pt x="827" y="282"/>
                    </a:lnTo>
                    <a:lnTo>
                      <a:pt x="827" y="279"/>
                    </a:lnTo>
                    <a:lnTo>
                      <a:pt x="827" y="272"/>
                    </a:lnTo>
                    <a:lnTo>
                      <a:pt x="824" y="270"/>
                    </a:lnTo>
                    <a:lnTo>
                      <a:pt x="824" y="265"/>
                    </a:lnTo>
                    <a:lnTo>
                      <a:pt x="824" y="262"/>
                    </a:lnTo>
                    <a:lnTo>
                      <a:pt x="824" y="257"/>
                    </a:lnTo>
                    <a:lnTo>
                      <a:pt x="824" y="252"/>
                    </a:lnTo>
                    <a:lnTo>
                      <a:pt x="822" y="250"/>
                    </a:lnTo>
                    <a:lnTo>
                      <a:pt x="822" y="245"/>
                    </a:lnTo>
                    <a:lnTo>
                      <a:pt x="822" y="240"/>
                    </a:lnTo>
                    <a:lnTo>
                      <a:pt x="822" y="235"/>
                    </a:lnTo>
                    <a:lnTo>
                      <a:pt x="822" y="230"/>
                    </a:lnTo>
                    <a:lnTo>
                      <a:pt x="822" y="225"/>
                    </a:lnTo>
                    <a:lnTo>
                      <a:pt x="819" y="220"/>
                    </a:lnTo>
                    <a:lnTo>
                      <a:pt x="819" y="215"/>
                    </a:lnTo>
                    <a:lnTo>
                      <a:pt x="817" y="210"/>
                    </a:lnTo>
                    <a:lnTo>
                      <a:pt x="817" y="203"/>
                    </a:lnTo>
                    <a:lnTo>
                      <a:pt x="817" y="200"/>
                    </a:lnTo>
                    <a:lnTo>
                      <a:pt x="814" y="195"/>
                    </a:lnTo>
                    <a:lnTo>
                      <a:pt x="811" y="190"/>
                    </a:lnTo>
                    <a:lnTo>
                      <a:pt x="811" y="183"/>
                    </a:lnTo>
                    <a:lnTo>
                      <a:pt x="809" y="178"/>
                    </a:lnTo>
                    <a:lnTo>
                      <a:pt x="809" y="173"/>
                    </a:lnTo>
                    <a:lnTo>
                      <a:pt x="806" y="165"/>
                    </a:lnTo>
                    <a:lnTo>
                      <a:pt x="804" y="161"/>
                    </a:lnTo>
                    <a:lnTo>
                      <a:pt x="801" y="156"/>
                    </a:lnTo>
                    <a:lnTo>
                      <a:pt x="801" y="148"/>
                    </a:lnTo>
                    <a:lnTo>
                      <a:pt x="799" y="143"/>
                    </a:lnTo>
                    <a:lnTo>
                      <a:pt x="796" y="136"/>
                    </a:lnTo>
                    <a:lnTo>
                      <a:pt x="793" y="131"/>
                    </a:lnTo>
                    <a:lnTo>
                      <a:pt x="793" y="126"/>
                    </a:lnTo>
                    <a:lnTo>
                      <a:pt x="788" y="121"/>
                    </a:lnTo>
                    <a:lnTo>
                      <a:pt x="788" y="116"/>
                    </a:lnTo>
                    <a:lnTo>
                      <a:pt x="786" y="111"/>
                    </a:lnTo>
                    <a:lnTo>
                      <a:pt x="786" y="106"/>
                    </a:lnTo>
                    <a:lnTo>
                      <a:pt x="783" y="101"/>
                    </a:lnTo>
                    <a:lnTo>
                      <a:pt x="780" y="96"/>
                    </a:lnTo>
                    <a:lnTo>
                      <a:pt x="780" y="91"/>
                    </a:lnTo>
                    <a:lnTo>
                      <a:pt x="780" y="86"/>
                    </a:lnTo>
                    <a:lnTo>
                      <a:pt x="778" y="81"/>
                    </a:lnTo>
                    <a:lnTo>
                      <a:pt x="775" y="74"/>
                    </a:lnTo>
                    <a:lnTo>
                      <a:pt x="775" y="71"/>
                    </a:lnTo>
                    <a:lnTo>
                      <a:pt x="773" y="66"/>
                    </a:lnTo>
                    <a:lnTo>
                      <a:pt x="773" y="61"/>
                    </a:lnTo>
                    <a:lnTo>
                      <a:pt x="773" y="56"/>
                    </a:lnTo>
                    <a:lnTo>
                      <a:pt x="773" y="54"/>
                    </a:lnTo>
                    <a:lnTo>
                      <a:pt x="770" y="47"/>
                    </a:lnTo>
                    <a:lnTo>
                      <a:pt x="770" y="44"/>
                    </a:lnTo>
                    <a:lnTo>
                      <a:pt x="767" y="42"/>
                    </a:lnTo>
                    <a:lnTo>
                      <a:pt x="767" y="37"/>
                    </a:lnTo>
                    <a:lnTo>
                      <a:pt x="767" y="34"/>
                    </a:lnTo>
                    <a:lnTo>
                      <a:pt x="767" y="29"/>
                    </a:lnTo>
                    <a:lnTo>
                      <a:pt x="767" y="27"/>
                    </a:lnTo>
                    <a:lnTo>
                      <a:pt x="767" y="24"/>
                    </a:lnTo>
                    <a:lnTo>
                      <a:pt x="765" y="19"/>
                    </a:lnTo>
                    <a:lnTo>
                      <a:pt x="765" y="17"/>
                    </a:lnTo>
                    <a:lnTo>
                      <a:pt x="765" y="14"/>
                    </a:lnTo>
                    <a:lnTo>
                      <a:pt x="741" y="0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263"/>
              <p:cNvSpPr>
                <a:spLocks/>
              </p:cNvSpPr>
              <p:nvPr/>
            </p:nvSpPr>
            <p:spPr bwMode="auto">
              <a:xfrm>
                <a:off x="726" y="1597"/>
                <a:ext cx="176" cy="233"/>
              </a:xfrm>
              <a:custGeom>
                <a:avLst/>
                <a:gdLst>
                  <a:gd name="T0" fmla="*/ 161 w 176"/>
                  <a:gd name="T1" fmla="*/ 15 h 233"/>
                  <a:gd name="T2" fmla="*/ 145 w 176"/>
                  <a:gd name="T3" fmla="*/ 5 h 233"/>
                  <a:gd name="T4" fmla="*/ 132 w 176"/>
                  <a:gd name="T5" fmla="*/ 0 h 233"/>
                  <a:gd name="T6" fmla="*/ 114 w 176"/>
                  <a:gd name="T7" fmla="*/ 0 h 233"/>
                  <a:gd name="T8" fmla="*/ 94 w 176"/>
                  <a:gd name="T9" fmla="*/ 0 h 233"/>
                  <a:gd name="T10" fmla="*/ 70 w 176"/>
                  <a:gd name="T11" fmla="*/ 5 h 233"/>
                  <a:gd name="T12" fmla="*/ 44 w 176"/>
                  <a:gd name="T13" fmla="*/ 15 h 233"/>
                  <a:gd name="T14" fmla="*/ 29 w 176"/>
                  <a:gd name="T15" fmla="*/ 28 h 233"/>
                  <a:gd name="T16" fmla="*/ 16 w 176"/>
                  <a:gd name="T17" fmla="*/ 47 h 233"/>
                  <a:gd name="T18" fmla="*/ 8 w 176"/>
                  <a:gd name="T19" fmla="*/ 70 h 233"/>
                  <a:gd name="T20" fmla="*/ 3 w 176"/>
                  <a:gd name="T21" fmla="*/ 92 h 233"/>
                  <a:gd name="T22" fmla="*/ 0 w 176"/>
                  <a:gd name="T23" fmla="*/ 117 h 233"/>
                  <a:gd name="T24" fmla="*/ 3 w 176"/>
                  <a:gd name="T25" fmla="*/ 139 h 233"/>
                  <a:gd name="T26" fmla="*/ 8 w 176"/>
                  <a:gd name="T27" fmla="*/ 164 h 233"/>
                  <a:gd name="T28" fmla="*/ 18 w 176"/>
                  <a:gd name="T29" fmla="*/ 184 h 233"/>
                  <a:gd name="T30" fmla="*/ 34 w 176"/>
                  <a:gd name="T31" fmla="*/ 198 h 233"/>
                  <a:gd name="T32" fmla="*/ 49 w 176"/>
                  <a:gd name="T33" fmla="*/ 213 h 233"/>
                  <a:gd name="T34" fmla="*/ 70 w 176"/>
                  <a:gd name="T35" fmla="*/ 226 h 233"/>
                  <a:gd name="T36" fmla="*/ 88 w 176"/>
                  <a:gd name="T37" fmla="*/ 231 h 233"/>
                  <a:gd name="T38" fmla="*/ 106 w 176"/>
                  <a:gd name="T39" fmla="*/ 233 h 233"/>
                  <a:gd name="T40" fmla="*/ 119 w 176"/>
                  <a:gd name="T41" fmla="*/ 231 h 233"/>
                  <a:gd name="T42" fmla="*/ 132 w 176"/>
                  <a:gd name="T43" fmla="*/ 226 h 233"/>
                  <a:gd name="T44" fmla="*/ 140 w 176"/>
                  <a:gd name="T45" fmla="*/ 206 h 233"/>
                  <a:gd name="T46" fmla="*/ 143 w 176"/>
                  <a:gd name="T47" fmla="*/ 184 h 233"/>
                  <a:gd name="T48" fmla="*/ 140 w 176"/>
                  <a:gd name="T49" fmla="*/ 166 h 233"/>
                  <a:gd name="T50" fmla="*/ 140 w 176"/>
                  <a:gd name="T51" fmla="*/ 151 h 233"/>
                  <a:gd name="T52" fmla="*/ 130 w 176"/>
                  <a:gd name="T53" fmla="*/ 139 h 233"/>
                  <a:gd name="T54" fmla="*/ 117 w 176"/>
                  <a:gd name="T55" fmla="*/ 124 h 233"/>
                  <a:gd name="T56" fmla="*/ 101 w 176"/>
                  <a:gd name="T57" fmla="*/ 114 h 233"/>
                  <a:gd name="T58" fmla="*/ 86 w 176"/>
                  <a:gd name="T59" fmla="*/ 114 h 233"/>
                  <a:gd name="T60" fmla="*/ 78 w 176"/>
                  <a:gd name="T61" fmla="*/ 117 h 233"/>
                  <a:gd name="T62" fmla="*/ 94 w 176"/>
                  <a:gd name="T63" fmla="*/ 124 h 233"/>
                  <a:gd name="T64" fmla="*/ 109 w 176"/>
                  <a:gd name="T65" fmla="*/ 137 h 233"/>
                  <a:gd name="T66" fmla="*/ 119 w 176"/>
                  <a:gd name="T67" fmla="*/ 146 h 233"/>
                  <a:gd name="T68" fmla="*/ 130 w 176"/>
                  <a:gd name="T69" fmla="*/ 161 h 233"/>
                  <a:gd name="T70" fmla="*/ 135 w 176"/>
                  <a:gd name="T71" fmla="*/ 176 h 233"/>
                  <a:gd name="T72" fmla="*/ 135 w 176"/>
                  <a:gd name="T73" fmla="*/ 193 h 233"/>
                  <a:gd name="T74" fmla="*/ 130 w 176"/>
                  <a:gd name="T75" fmla="*/ 211 h 233"/>
                  <a:gd name="T76" fmla="*/ 119 w 176"/>
                  <a:gd name="T77" fmla="*/ 223 h 233"/>
                  <a:gd name="T78" fmla="*/ 101 w 176"/>
                  <a:gd name="T79" fmla="*/ 226 h 233"/>
                  <a:gd name="T80" fmla="*/ 88 w 176"/>
                  <a:gd name="T81" fmla="*/ 226 h 233"/>
                  <a:gd name="T82" fmla="*/ 70 w 176"/>
                  <a:gd name="T83" fmla="*/ 218 h 233"/>
                  <a:gd name="T84" fmla="*/ 57 w 176"/>
                  <a:gd name="T85" fmla="*/ 206 h 233"/>
                  <a:gd name="T86" fmla="*/ 42 w 176"/>
                  <a:gd name="T87" fmla="*/ 191 h 233"/>
                  <a:gd name="T88" fmla="*/ 29 w 176"/>
                  <a:gd name="T89" fmla="*/ 171 h 233"/>
                  <a:gd name="T90" fmla="*/ 24 w 176"/>
                  <a:gd name="T91" fmla="*/ 156 h 233"/>
                  <a:gd name="T92" fmla="*/ 21 w 176"/>
                  <a:gd name="T93" fmla="*/ 141 h 233"/>
                  <a:gd name="T94" fmla="*/ 18 w 176"/>
                  <a:gd name="T95" fmla="*/ 127 h 233"/>
                  <a:gd name="T96" fmla="*/ 16 w 176"/>
                  <a:gd name="T97" fmla="*/ 112 h 233"/>
                  <a:gd name="T98" fmla="*/ 18 w 176"/>
                  <a:gd name="T99" fmla="*/ 97 h 233"/>
                  <a:gd name="T100" fmla="*/ 24 w 176"/>
                  <a:gd name="T101" fmla="*/ 75 h 233"/>
                  <a:gd name="T102" fmla="*/ 34 w 176"/>
                  <a:gd name="T103" fmla="*/ 55 h 233"/>
                  <a:gd name="T104" fmla="*/ 44 w 176"/>
                  <a:gd name="T105" fmla="*/ 40 h 233"/>
                  <a:gd name="T106" fmla="*/ 57 w 176"/>
                  <a:gd name="T107" fmla="*/ 28 h 233"/>
                  <a:gd name="T108" fmla="*/ 81 w 176"/>
                  <a:gd name="T109" fmla="*/ 15 h 233"/>
                  <a:gd name="T110" fmla="*/ 99 w 176"/>
                  <a:gd name="T111" fmla="*/ 15 h 233"/>
                  <a:gd name="T112" fmla="*/ 112 w 176"/>
                  <a:gd name="T113" fmla="*/ 18 h 233"/>
                  <a:gd name="T114" fmla="*/ 127 w 176"/>
                  <a:gd name="T115" fmla="*/ 25 h 233"/>
                  <a:gd name="T116" fmla="*/ 143 w 176"/>
                  <a:gd name="T117" fmla="*/ 35 h 233"/>
                  <a:gd name="T118" fmla="*/ 166 w 176"/>
                  <a:gd name="T119" fmla="*/ 47 h 233"/>
                  <a:gd name="T120" fmla="*/ 176 w 176"/>
                  <a:gd name="T121" fmla="*/ 45 h 233"/>
                  <a:gd name="T122" fmla="*/ 174 w 176"/>
                  <a:gd name="T123" fmla="*/ 30 h 233"/>
                  <a:gd name="T124" fmla="*/ 169 w 176"/>
                  <a:gd name="T125" fmla="*/ 2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" h="233">
                    <a:moveTo>
                      <a:pt x="169" y="23"/>
                    </a:moveTo>
                    <a:lnTo>
                      <a:pt x="169" y="20"/>
                    </a:lnTo>
                    <a:lnTo>
                      <a:pt x="166" y="18"/>
                    </a:lnTo>
                    <a:lnTo>
                      <a:pt x="161" y="15"/>
                    </a:lnTo>
                    <a:lnTo>
                      <a:pt x="158" y="13"/>
                    </a:lnTo>
                    <a:lnTo>
                      <a:pt x="156" y="8"/>
                    </a:lnTo>
                    <a:lnTo>
                      <a:pt x="148" y="8"/>
                    </a:lnTo>
                    <a:lnTo>
                      <a:pt x="145" y="5"/>
                    </a:lnTo>
                    <a:lnTo>
                      <a:pt x="143" y="5"/>
                    </a:lnTo>
                    <a:lnTo>
                      <a:pt x="140" y="3"/>
                    </a:lnTo>
                    <a:lnTo>
                      <a:pt x="135" y="3"/>
                    </a:lnTo>
                    <a:lnTo>
                      <a:pt x="132" y="0"/>
                    </a:lnTo>
                    <a:lnTo>
                      <a:pt x="127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4" y="0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1" y="0"/>
                    </a:lnTo>
                    <a:lnTo>
                      <a:pt x="75" y="3"/>
                    </a:lnTo>
                    <a:lnTo>
                      <a:pt x="70" y="5"/>
                    </a:lnTo>
                    <a:lnTo>
                      <a:pt x="62" y="8"/>
                    </a:lnTo>
                    <a:lnTo>
                      <a:pt x="57" y="8"/>
                    </a:lnTo>
                    <a:lnTo>
                      <a:pt x="49" y="13"/>
                    </a:lnTo>
                    <a:lnTo>
                      <a:pt x="44" y="15"/>
                    </a:lnTo>
                    <a:lnTo>
                      <a:pt x="42" y="18"/>
                    </a:lnTo>
                    <a:lnTo>
                      <a:pt x="36" y="20"/>
                    </a:lnTo>
                    <a:lnTo>
                      <a:pt x="34" y="25"/>
                    </a:lnTo>
                    <a:lnTo>
                      <a:pt x="29" y="28"/>
                    </a:lnTo>
                    <a:lnTo>
                      <a:pt x="26" y="35"/>
                    </a:lnTo>
                    <a:lnTo>
                      <a:pt x="21" y="37"/>
                    </a:lnTo>
                    <a:lnTo>
                      <a:pt x="21" y="42"/>
                    </a:lnTo>
                    <a:lnTo>
                      <a:pt x="16" y="47"/>
                    </a:lnTo>
                    <a:lnTo>
                      <a:pt x="13" y="52"/>
                    </a:lnTo>
                    <a:lnTo>
                      <a:pt x="13" y="57"/>
                    </a:lnTo>
                    <a:lnTo>
                      <a:pt x="11" y="65"/>
                    </a:lnTo>
                    <a:lnTo>
                      <a:pt x="8" y="70"/>
                    </a:lnTo>
                    <a:lnTo>
                      <a:pt x="5" y="75"/>
                    </a:lnTo>
                    <a:lnTo>
                      <a:pt x="5" y="82"/>
                    </a:lnTo>
                    <a:lnTo>
                      <a:pt x="5" y="87"/>
                    </a:lnTo>
                    <a:lnTo>
                      <a:pt x="3" y="92"/>
                    </a:lnTo>
                    <a:lnTo>
                      <a:pt x="3" y="97"/>
                    </a:lnTo>
                    <a:lnTo>
                      <a:pt x="3" y="104"/>
                    </a:lnTo>
                    <a:lnTo>
                      <a:pt x="3" y="109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3" y="129"/>
                    </a:lnTo>
                    <a:lnTo>
                      <a:pt x="3" y="134"/>
                    </a:lnTo>
                    <a:lnTo>
                      <a:pt x="3" y="139"/>
                    </a:lnTo>
                    <a:lnTo>
                      <a:pt x="5" y="144"/>
                    </a:lnTo>
                    <a:lnTo>
                      <a:pt x="5" y="151"/>
                    </a:lnTo>
                    <a:lnTo>
                      <a:pt x="8" y="156"/>
                    </a:lnTo>
                    <a:lnTo>
                      <a:pt x="8" y="164"/>
                    </a:lnTo>
                    <a:lnTo>
                      <a:pt x="11" y="169"/>
                    </a:lnTo>
                    <a:lnTo>
                      <a:pt x="13" y="174"/>
                    </a:lnTo>
                    <a:lnTo>
                      <a:pt x="16" y="179"/>
                    </a:lnTo>
                    <a:lnTo>
                      <a:pt x="18" y="184"/>
                    </a:lnTo>
                    <a:lnTo>
                      <a:pt x="21" y="186"/>
                    </a:lnTo>
                    <a:lnTo>
                      <a:pt x="26" y="191"/>
                    </a:lnTo>
                    <a:lnTo>
                      <a:pt x="29" y="196"/>
                    </a:lnTo>
                    <a:lnTo>
                      <a:pt x="34" y="198"/>
                    </a:lnTo>
                    <a:lnTo>
                      <a:pt x="36" y="203"/>
                    </a:lnTo>
                    <a:lnTo>
                      <a:pt x="42" y="206"/>
                    </a:lnTo>
                    <a:lnTo>
                      <a:pt x="44" y="211"/>
                    </a:lnTo>
                    <a:lnTo>
                      <a:pt x="49" y="213"/>
                    </a:lnTo>
                    <a:lnTo>
                      <a:pt x="55" y="218"/>
                    </a:lnTo>
                    <a:lnTo>
                      <a:pt x="60" y="218"/>
                    </a:lnTo>
                    <a:lnTo>
                      <a:pt x="62" y="223"/>
                    </a:lnTo>
                    <a:lnTo>
                      <a:pt x="70" y="226"/>
                    </a:lnTo>
                    <a:lnTo>
                      <a:pt x="73" y="226"/>
                    </a:lnTo>
                    <a:lnTo>
                      <a:pt x="78" y="228"/>
                    </a:lnTo>
                    <a:lnTo>
                      <a:pt x="83" y="231"/>
                    </a:lnTo>
                    <a:lnTo>
                      <a:pt x="88" y="231"/>
                    </a:lnTo>
                    <a:lnTo>
                      <a:pt x="91" y="231"/>
                    </a:lnTo>
                    <a:lnTo>
                      <a:pt x="96" y="233"/>
                    </a:lnTo>
                    <a:lnTo>
                      <a:pt x="101" y="233"/>
                    </a:lnTo>
                    <a:lnTo>
                      <a:pt x="106" y="233"/>
                    </a:lnTo>
                    <a:lnTo>
                      <a:pt x="109" y="233"/>
                    </a:lnTo>
                    <a:lnTo>
                      <a:pt x="112" y="233"/>
                    </a:lnTo>
                    <a:lnTo>
                      <a:pt x="117" y="233"/>
                    </a:lnTo>
                    <a:lnTo>
                      <a:pt x="119" y="231"/>
                    </a:lnTo>
                    <a:lnTo>
                      <a:pt x="122" y="231"/>
                    </a:lnTo>
                    <a:lnTo>
                      <a:pt x="125" y="231"/>
                    </a:lnTo>
                    <a:lnTo>
                      <a:pt x="127" y="231"/>
                    </a:lnTo>
                    <a:lnTo>
                      <a:pt x="132" y="226"/>
                    </a:lnTo>
                    <a:lnTo>
                      <a:pt x="135" y="221"/>
                    </a:lnTo>
                    <a:lnTo>
                      <a:pt x="138" y="216"/>
                    </a:lnTo>
                    <a:lnTo>
                      <a:pt x="140" y="211"/>
                    </a:lnTo>
                    <a:lnTo>
                      <a:pt x="140" y="206"/>
                    </a:lnTo>
                    <a:lnTo>
                      <a:pt x="143" y="201"/>
                    </a:lnTo>
                    <a:lnTo>
                      <a:pt x="143" y="196"/>
                    </a:lnTo>
                    <a:lnTo>
                      <a:pt x="145" y="191"/>
                    </a:lnTo>
                    <a:lnTo>
                      <a:pt x="143" y="184"/>
                    </a:lnTo>
                    <a:lnTo>
                      <a:pt x="143" y="179"/>
                    </a:lnTo>
                    <a:lnTo>
                      <a:pt x="143" y="176"/>
                    </a:lnTo>
                    <a:lnTo>
                      <a:pt x="143" y="171"/>
                    </a:lnTo>
                    <a:lnTo>
                      <a:pt x="140" y="166"/>
                    </a:lnTo>
                    <a:lnTo>
                      <a:pt x="140" y="164"/>
                    </a:lnTo>
                    <a:lnTo>
                      <a:pt x="140" y="159"/>
                    </a:lnTo>
                    <a:lnTo>
                      <a:pt x="140" y="156"/>
                    </a:lnTo>
                    <a:lnTo>
                      <a:pt x="140" y="151"/>
                    </a:lnTo>
                    <a:lnTo>
                      <a:pt x="138" y="149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0" y="139"/>
                    </a:lnTo>
                    <a:lnTo>
                      <a:pt x="127" y="137"/>
                    </a:lnTo>
                    <a:lnTo>
                      <a:pt x="125" y="132"/>
                    </a:lnTo>
                    <a:lnTo>
                      <a:pt x="119" y="129"/>
                    </a:lnTo>
                    <a:lnTo>
                      <a:pt x="117" y="124"/>
                    </a:lnTo>
                    <a:lnTo>
                      <a:pt x="114" y="124"/>
                    </a:lnTo>
                    <a:lnTo>
                      <a:pt x="109" y="119"/>
                    </a:lnTo>
                    <a:lnTo>
                      <a:pt x="106" y="117"/>
                    </a:lnTo>
                    <a:lnTo>
                      <a:pt x="101" y="114"/>
                    </a:lnTo>
                    <a:lnTo>
                      <a:pt x="99" y="114"/>
                    </a:lnTo>
                    <a:lnTo>
                      <a:pt x="94" y="114"/>
                    </a:lnTo>
                    <a:lnTo>
                      <a:pt x="91" y="114"/>
                    </a:lnTo>
                    <a:lnTo>
                      <a:pt x="86" y="114"/>
                    </a:lnTo>
                    <a:lnTo>
                      <a:pt x="83" y="117"/>
                    </a:lnTo>
                    <a:lnTo>
                      <a:pt x="78" y="117"/>
                    </a:lnTo>
                    <a:lnTo>
                      <a:pt x="78" y="117"/>
                    </a:lnTo>
                    <a:lnTo>
                      <a:pt x="78" y="117"/>
                    </a:lnTo>
                    <a:lnTo>
                      <a:pt x="81" y="119"/>
                    </a:lnTo>
                    <a:lnTo>
                      <a:pt x="83" y="119"/>
                    </a:lnTo>
                    <a:lnTo>
                      <a:pt x="91" y="124"/>
                    </a:lnTo>
                    <a:lnTo>
                      <a:pt x="94" y="124"/>
                    </a:lnTo>
                    <a:lnTo>
                      <a:pt x="99" y="127"/>
                    </a:lnTo>
                    <a:lnTo>
                      <a:pt x="101" y="129"/>
                    </a:lnTo>
                    <a:lnTo>
                      <a:pt x="106" y="132"/>
                    </a:lnTo>
                    <a:lnTo>
                      <a:pt x="109" y="137"/>
                    </a:lnTo>
                    <a:lnTo>
                      <a:pt x="112" y="137"/>
                    </a:lnTo>
                    <a:lnTo>
                      <a:pt x="114" y="141"/>
                    </a:lnTo>
                    <a:lnTo>
                      <a:pt x="119" y="144"/>
                    </a:lnTo>
                    <a:lnTo>
                      <a:pt x="119" y="146"/>
                    </a:lnTo>
                    <a:lnTo>
                      <a:pt x="125" y="151"/>
                    </a:lnTo>
                    <a:lnTo>
                      <a:pt x="127" y="154"/>
                    </a:lnTo>
                    <a:lnTo>
                      <a:pt x="127" y="156"/>
                    </a:lnTo>
                    <a:lnTo>
                      <a:pt x="130" y="161"/>
                    </a:lnTo>
                    <a:lnTo>
                      <a:pt x="130" y="164"/>
                    </a:lnTo>
                    <a:lnTo>
                      <a:pt x="132" y="169"/>
                    </a:lnTo>
                    <a:lnTo>
                      <a:pt x="135" y="171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91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3"/>
                    </a:lnTo>
                    <a:lnTo>
                      <a:pt x="132" y="206"/>
                    </a:lnTo>
                    <a:lnTo>
                      <a:pt x="130" y="211"/>
                    </a:lnTo>
                    <a:lnTo>
                      <a:pt x="127" y="213"/>
                    </a:lnTo>
                    <a:lnTo>
                      <a:pt x="127" y="218"/>
                    </a:lnTo>
                    <a:lnTo>
                      <a:pt x="125" y="221"/>
                    </a:lnTo>
                    <a:lnTo>
                      <a:pt x="119" y="223"/>
                    </a:lnTo>
                    <a:lnTo>
                      <a:pt x="117" y="226"/>
                    </a:lnTo>
                    <a:lnTo>
                      <a:pt x="112" y="226"/>
                    </a:lnTo>
                    <a:lnTo>
                      <a:pt x="106" y="226"/>
                    </a:lnTo>
                    <a:lnTo>
                      <a:pt x="101" y="226"/>
                    </a:lnTo>
                    <a:lnTo>
                      <a:pt x="99" y="226"/>
                    </a:lnTo>
                    <a:lnTo>
                      <a:pt x="94" y="226"/>
                    </a:lnTo>
                    <a:lnTo>
                      <a:pt x="91" y="226"/>
                    </a:lnTo>
                    <a:lnTo>
                      <a:pt x="88" y="226"/>
                    </a:lnTo>
                    <a:lnTo>
                      <a:pt x="83" y="223"/>
                    </a:lnTo>
                    <a:lnTo>
                      <a:pt x="81" y="221"/>
                    </a:lnTo>
                    <a:lnTo>
                      <a:pt x="78" y="221"/>
                    </a:lnTo>
                    <a:lnTo>
                      <a:pt x="70" y="218"/>
                    </a:lnTo>
                    <a:lnTo>
                      <a:pt x="68" y="216"/>
                    </a:lnTo>
                    <a:lnTo>
                      <a:pt x="62" y="211"/>
                    </a:lnTo>
                    <a:lnTo>
                      <a:pt x="60" y="211"/>
                    </a:lnTo>
                    <a:lnTo>
                      <a:pt x="57" y="206"/>
                    </a:lnTo>
                    <a:lnTo>
                      <a:pt x="52" y="203"/>
                    </a:lnTo>
                    <a:lnTo>
                      <a:pt x="49" y="198"/>
                    </a:lnTo>
                    <a:lnTo>
                      <a:pt x="44" y="196"/>
                    </a:lnTo>
                    <a:lnTo>
                      <a:pt x="42" y="191"/>
                    </a:lnTo>
                    <a:lnTo>
                      <a:pt x="36" y="184"/>
                    </a:lnTo>
                    <a:lnTo>
                      <a:pt x="34" y="179"/>
                    </a:lnTo>
                    <a:lnTo>
                      <a:pt x="31" y="174"/>
                    </a:lnTo>
                    <a:lnTo>
                      <a:pt x="29" y="171"/>
                    </a:lnTo>
                    <a:lnTo>
                      <a:pt x="29" y="166"/>
                    </a:lnTo>
                    <a:lnTo>
                      <a:pt x="29" y="164"/>
                    </a:lnTo>
                    <a:lnTo>
                      <a:pt x="26" y="161"/>
                    </a:lnTo>
                    <a:lnTo>
                      <a:pt x="24" y="156"/>
                    </a:lnTo>
                    <a:lnTo>
                      <a:pt x="24" y="154"/>
                    </a:lnTo>
                    <a:lnTo>
                      <a:pt x="21" y="151"/>
                    </a:lnTo>
                    <a:lnTo>
                      <a:pt x="21" y="146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18" y="134"/>
                    </a:lnTo>
                    <a:lnTo>
                      <a:pt x="18" y="129"/>
                    </a:lnTo>
                    <a:lnTo>
                      <a:pt x="18" y="127"/>
                    </a:lnTo>
                    <a:lnTo>
                      <a:pt x="16" y="124"/>
                    </a:lnTo>
                    <a:lnTo>
                      <a:pt x="16" y="119"/>
                    </a:lnTo>
                    <a:lnTo>
                      <a:pt x="16" y="117"/>
                    </a:lnTo>
                    <a:lnTo>
                      <a:pt x="16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8" y="97"/>
                    </a:lnTo>
                    <a:lnTo>
                      <a:pt x="18" y="89"/>
                    </a:lnTo>
                    <a:lnTo>
                      <a:pt x="21" y="85"/>
                    </a:lnTo>
                    <a:lnTo>
                      <a:pt x="21" y="80"/>
                    </a:lnTo>
                    <a:lnTo>
                      <a:pt x="24" y="75"/>
                    </a:lnTo>
                    <a:lnTo>
                      <a:pt x="26" y="70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34" y="55"/>
                    </a:lnTo>
                    <a:lnTo>
                      <a:pt x="36" y="50"/>
                    </a:lnTo>
                    <a:lnTo>
                      <a:pt x="39" y="47"/>
                    </a:lnTo>
                    <a:lnTo>
                      <a:pt x="42" y="42"/>
                    </a:lnTo>
                    <a:lnTo>
                      <a:pt x="44" y="40"/>
                    </a:lnTo>
                    <a:lnTo>
                      <a:pt x="49" y="35"/>
                    </a:lnTo>
                    <a:lnTo>
                      <a:pt x="49" y="32"/>
                    </a:lnTo>
                    <a:lnTo>
                      <a:pt x="55" y="30"/>
                    </a:lnTo>
                    <a:lnTo>
                      <a:pt x="57" y="28"/>
                    </a:lnTo>
                    <a:lnTo>
                      <a:pt x="62" y="28"/>
                    </a:lnTo>
                    <a:lnTo>
                      <a:pt x="68" y="23"/>
                    </a:lnTo>
                    <a:lnTo>
                      <a:pt x="75" y="18"/>
                    </a:lnTo>
                    <a:lnTo>
                      <a:pt x="81" y="15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1" y="15"/>
                    </a:lnTo>
                    <a:lnTo>
                      <a:pt x="106" y="15"/>
                    </a:lnTo>
                    <a:lnTo>
                      <a:pt x="109" y="18"/>
                    </a:lnTo>
                    <a:lnTo>
                      <a:pt x="112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22" y="23"/>
                    </a:lnTo>
                    <a:lnTo>
                      <a:pt x="127" y="25"/>
                    </a:lnTo>
                    <a:lnTo>
                      <a:pt x="130" y="28"/>
                    </a:lnTo>
                    <a:lnTo>
                      <a:pt x="135" y="28"/>
                    </a:lnTo>
                    <a:lnTo>
                      <a:pt x="138" y="30"/>
                    </a:lnTo>
                    <a:lnTo>
                      <a:pt x="143" y="35"/>
                    </a:lnTo>
                    <a:lnTo>
                      <a:pt x="151" y="37"/>
                    </a:lnTo>
                    <a:lnTo>
                      <a:pt x="156" y="42"/>
                    </a:lnTo>
                    <a:lnTo>
                      <a:pt x="161" y="45"/>
                    </a:lnTo>
                    <a:lnTo>
                      <a:pt x="166" y="47"/>
                    </a:lnTo>
                    <a:lnTo>
                      <a:pt x="169" y="47"/>
                    </a:lnTo>
                    <a:lnTo>
                      <a:pt x="174" y="47"/>
                    </a:lnTo>
                    <a:lnTo>
                      <a:pt x="176" y="47"/>
                    </a:lnTo>
                    <a:lnTo>
                      <a:pt x="176" y="45"/>
                    </a:lnTo>
                    <a:lnTo>
                      <a:pt x="176" y="42"/>
                    </a:lnTo>
                    <a:lnTo>
                      <a:pt x="176" y="37"/>
                    </a:lnTo>
                    <a:lnTo>
                      <a:pt x="176" y="35"/>
                    </a:lnTo>
                    <a:lnTo>
                      <a:pt x="174" y="30"/>
                    </a:lnTo>
                    <a:lnTo>
                      <a:pt x="171" y="28"/>
                    </a:lnTo>
                    <a:lnTo>
                      <a:pt x="169" y="23"/>
                    </a:lnTo>
                    <a:lnTo>
                      <a:pt x="169" y="23"/>
                    </a:lnTo>
                    <a:lnTo>
                      <a:pt x="16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264"/>
              <p:cNvSpPr>
                <a:spLocks/>
              </p:cNvSpPr>
              <p:nvPr/>
            </p:nvSpPr>
            <p:spPr bwMode="auto">
              <a:xfrm>
                <a:off x="669" y="1711"/>
                <a:ext cx="195" cy="307"/>
              </a:xfrm>
              <a:custGeom>
                <a:avLst/>
                <a:gdLst>
                  <a:gd name="T0" fmla="*/ 158 w 195"/>
                  <a:gd name="T1" fmla="*/ 13 h 307"/>
                  <a:gd name="T2" fmla="*/ 143 w 195"/>
                  <a:gd name="T3" fmla="*/ 10 h 307"/>
                  <a:gd name="T4" fmla="*/ 119 w 195"/>
                  <a:gd name="T5" fmla="*/ 13 h 307"/>
                  <a:gd name="T6" fmla="*/ 96 w 195"/>
                  <a:gd name="T7" fmla="*/ 15 h 307"/>
                  <a:gd name="T8" fmla="*/ 70 w 195"/>
                  <a:gd name="T9" fmla="*/ 27 h 307"/>
                  <a:gd name="T10" fmla="*/ 49 w 195"/>
                  <a:gd name="T11" fmla="*/ 45 h 307"/>
                  <a:gd name="T12" fmla="*/ 36 w 195"/>
                  <a:gd name="T13" fmla="*/ 62 h 307"/>
                  <a:gd name="T14" fmla="*/ 29 w 195"/>
                  <a:gd name="T15" fmla="*/ 77 h 307"/>
                  <a:gd name="T16" fmla="*/ 23 w 195"/>
                  <a:gd name="T17" fmla="*/ 97 h 307"/>
                  <a:gd name="T18" fmla="*/ 21 w 195"/>
                  <a:gd name="T19" fmla="*/ 117 h 307"/>
                  <a:gd name="T20" fmla="*/ 18 w 195"/>
                  <a:gd name="T21" fmla="*/ 139 h 307"/>
                  <a:gd name="T22" fmla="*/ 18 w 195"/>
                  <a:gd name="T23" fmla="*/ 156 h 307"/>
                  <a:gd name="T24" fmla="*/ 21 w 195"/>
                  <a:gd name="T25" fmla="*/ 171 h 307"/>
                  <a:gd name="T26" fmla="*/ 23 w 195"/>
                  <a:gd name="T27" fmla="*/ 188 h 307"/>
                  <a:gd name="T28" fmla="*/ 29 w 195"/>
                  <a:gd name="T29" fmla="*/ 203 h 307"/>
                  <a:gd name="T30" fmla="*/ 42 w 195"/>
                  <a:gd name="T31" fmla="*/ 226 h 307"/>
                  <a:gd name="T32" fmla="*/ 55 w 195"/>
                  <a:gd name="T33" fmla="*/ 245 h 307"/>
                  <a:gd name="T34" fmla="*/ 70 w 195"/>
                  <a:gd name="T35" fmla="*/ 260 h 307"/>
                  <a:gd name="T36" fmla="*/ 88 w 195"/>
                  <a:gd name="T37" fmla="*/ 275 h 307"/>
                  <a:gd name="T38" fmla="*/ 104 w 195"/>
                  <a:gd name="T39" fmla="*/ 280 h 307"/>
                  <a:gd name="T40" fmla="*/ 122 w 195"/>
                  <a:gd name="T41" fmla="*/ 288 h 307"/>
                  <a:gd name="T42" fmla="*/ 135 w 195"/>
                  <a:gd name="T43" fmla="*/ 288 h 307"/>
                  <a:gd name="T44" fmla="*/ 151 w 195"/>
                  <a:gd name="T45" fmla="*/ 288 h 307"/>
                  <a:gd name="T46" fmla="*/ 169 w 195"/>
                  <a:gd name="T47" fmla="*/ 285 h 307"/>
                  <a:gd name="T48" fmla="*/ 187 w 195"/>
                  <a:gd name="T49" fmla="*/ 280 h 307"/>
                  <a:gd name="T50" fmla="*/ 169 w 195"/>
                  <a:gd name="T51" fmla="*/ 305 h 307"/>
                  <a:gd name="T52" fmla="*/ 158 w 195"/>
                  <a:gd name="T53" fmla="*/ 307 h 307"/>
                  <a:gd name="T54" fmla="*/ 143 w 195"/>
                  <a:gd name="T55" fmla="*/ 307 h 307"/>
                  <a:gd name="T56" fmla="*/ 127 w 195"/>
                  <a:gd name="T57" fmla="*/ 305 h 307"/>
                  <a:gd name="T58" fmla="*/ 109 w 195"/>
                  <a:gd name="T59" fmla="*/ 302 h 307"/>
                  <a:gd name="T60" fmla="*/ 88 w 195"/>
                  <a:gd name="T61" fmla="*/ 293 h 307"/>
                  <a:gd name="T62" fmla="*/ 65 w 195"/>
                  <a:gd name="T63" fmla="*/ 278 h 307"/>
                  <a:gd name="T64" fmla="*/ 42 w 195"/>
                  <a:gd name="T65" fmla="*/ 258 h 307"/>
                  <a:gd name="T66" fmla="*/ 23 w 195"/>
                  <a:gd name="T67" fmla="*/ 233 h 307"/>
                  <a:gd name="T68" fmla="*/ 13 w 195"/>
                  <a:gd name="T69" fmla="*/ 216 h 307"/>
                  <a:gd name="T70" fmla="*/ 8 w 195"/>
                  <a:gd name="T71" fmla="*/ 198 h 307"/>
                  <a:gd name="T72" fmla="*/ 0 w 195"/>
                  <a:gd name="T73" fmla="*/ 171 h 307"/>
                  <a:gd name="T74" fmla="*/ 0 w 195"/>
                  <a:gd name="T75" fmla="*/ 159 h 307"/>
                  <a:gd name="T76" fmla="*/ 0 w 195"/>
                  <a:gd name="T77" fmla="*/ 134 h 307"/>
                  <a:gd name="T78" fmla="*/ 3 w 195"/>
                  <a:gd name="T79" fmla="*/ 112 h 307"/>
                  <a:gd name="T80" fmla="*/ 8 w 195"/>
                  <a:gd name="T81" fmla="*/ 94 h 307"/>
                  <a:gd name="T82" fmla="*/ 13 w 195"/>
                  <a:gd name="T83" fmla="*/ 79 h 307"/>
                  <a:gd name="T84" fmla="*/ 23 w 195"/>
                  <a:gd name="T85" fmla="*/ 65 h 307"/>
                  <a:gd name="T86" fmla="*/ 36 w 195"/>
                  <a:gd name="T87" fmla="*/ 47 h 307"/>
                  <a:gd name="T88" fmla="*/ 49 w 195"/>
                  <a:gd name="T89" fmla="*/ 32 h 307"/>
                  <a:gd name="T90" fmla="*/ 70 w 195"/>
                  <a:gd name="T91" fmla="*/ 20 h 307"/>
                  <a:gd name="T92" fmla="*/ 88 w 195"/>
                  <a:gd name="T93" fmla="*/ 10 h 307"/>
                  <a:gd name="T94" fmla="*/ 101 w 195"/>
                  <a:gd name="T95" fmla="*/ 8 h 307"/>
                  <a:gd name="T96" fmla="*/ 114 w 195"/>
                  <a:gd name="T97" fmla="*/ 3 h 307"/>
                  <a:gd name="T98" fmla="*/ 135 w 195"/>
                  <a:gd name="T99" fmla="*/ 3 h 307"/>
                  <a:gd name="T100" fmla="*/ 151 w 195"/>
                  <a:gd name="T101" fmla="*/ 0 h 307"/>
                  <a:gd name="T102" fmla="*/ 169 w 195"/>
                  <a:gd name="T103" fmla="*/ 1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5" h="307">
                    <a:moveTo>
                      <a:pt x="169" y="15"/>
                    </a:moveTo>
                    <a:lnTo>
                      <a:pt x="166" y="15"/>
                    </a:lnTo>
                    <a:lnTo>
                      <a:pt x="163" y="15"/>
                    </a:lnTo>
                    <a:lnTo>
                      <a:pt x="158" y="13"/>
                    </a:lnTo>
                    <a:lnTo>
                      <a:pt x="156" y="13"/>
                    </a:lnTo>
                    <a:lnTo>
                      <a:pt x="151" y="13"/>
                    </a:lnTo>
                    <a:lnTo>
                      <a:pt x="148" y="13"/>
                    </a:lnTo>
                    <a:lnTo>
                      <a:pt x="143" y="10"/>
                    </a:lnTo>
                    <a:lnTo>
                      <a:pt x="138" y="10"/>
                    </a:lnTo>
                    <a:lnTo>
                      <a:pt x="132" y="10"/>
                    </a:lnTo>
                    <a:lnTo>
                      <a:pt x="127" y="13"/>
                    </a:lnTo>
                    <a:lnTo>
                      <a:pt x="119" y="13"/>
                    </a:lnTo>
                    <a:lnTo>
                      <a:pt x="114" y="13"/>
                    </a:lnTo>
                    <a:lnTo>
                      <a:pt x="106" y="15"/>
                    </a:lnTo>
                    <a:lnTo>
                      <a:pt x="101" y="15"/>
                    </a:lnTo>
                    <a:lnTo>
                      <a:pt x="96" y="15"/>
                    </a:lnTo>
                    <a:lnTo>
                      <a:pt x="91" y="18"/>
                    </a:lnTo>
                    <a:lnTo>
                      <a:pt x="83" y="20"/>
                    </a:lnTo>
                    <a:lnTo>
                      <a:pt x="78" y="23"/>
                    </a:lnTo>
                    <a:lnTo>
                      <a:pt x="70" y="27"/>
                    </a:lnTo>
                    <a:lnTo>
                      <a:pt x="62" y="30"/>
                    </a:lnTo>
                    <a:lnTo>
                      <a:pt x="57" y="35"/>
                    </a:lnTo>
                    <a:lnTo>
                      <a:pt x="55" y="40"/>
                    </a:lnTo>
                    <a:lnTo>
                      <a:pt x="49" y="45"/>
                    </a:lnTo>
                    <a:lnTo>
                      <a:pt x="42" y="50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6" y="62"/>
                    </a:lnTo>
                    <a:lnTo>
                      <a:pt x="34" y="67"/>
                    </a:lnTo>
                    <a:lnTo>
                      <a:pt x="34" y="70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29" y="84"/>
                    </a:lnTo>
                    <a:lnTo>
                      <a:pt x="26" y="87"/>
                    </a:lnTo>
                    <a:lnTo>
                      <a:pt x="26" y="92"/>
                    </a:lnTo>
                    <a:lnTo>
                      <a:pt x="23" y="97"/>
                    </a:lnTo>
                    <a:lnTo>
                      <a:pt x="23" y="104"/>
                    </a:lnTo>
                    <a:lnTo>
                      <a:pt x="21" y="109"/>
                    </a:lnTo>
                    <a:lnTo>
                      <a:pt x="21" y="112"/>
                    </a:lnTo>
                    <a:lnTo>
                      <a:pt x="21" y="117"/>
                    </a:lnTo>
                    <a:lnTo>
                      <a:pt x="21" y="124"/>
                    </a:lnTo>
                    <a:lnTo>
                      <a:pt x="18" y="129"/>
                    </a:lnTo>
                    <a:lnTo>
                      <a:pt x="18" y="132"/>
                    </a:lnTo>
                    <a:lnTo>
                      <a:pt x="18" y="139"/>
                    </a:lnTo>
                    <a:lnTo>
                      <a:pt x="18" y="144"/>
                    </a:lnTo>
                    <a:lnTo>
                      <a:pt x="18" y="146"/>
                    </a:lnTo>
                    <a:lnTo>
                      <a:pt x="18" y="151"/>
                    </a:lnTo>
                    <a:lnTo>
                      <a:pt x="18" y="156"/>
                    </a:lnTo>
                    <a:lnTo>
                      <a:pt x="21" y="159"/>
                    </a:lnTo>
                    <a:lnTo>
                      <a:pt x="21" y="164"/>
                    </a:lnTo>
                    <a:lnTo>
                      <a:pt x="21" y="169"/>
                    </a:lnTo>
                    <a:lnTo>
                      <a:pt x="21" y="17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3" y="186"/>
                    </a:lnTo>
                    <a:lnTo>
                      <a:pt x="23" y="188"/>
                    </a:lnTo>
                    <a:lnTo>
                      <a:pt x="26" y="193"/>
                    </a:lnTo>
                    <a:lnTo>
                      <a:pt x="26" y="196"/>
                    </a:lnTo>
                    <a:lnTo>
                      <a:pt x="29" y="198"/>
                    </a:lnTo>
                    <a:lnTo>
                      <a:pt x="29" y="203"/>
                    </a:lnTo>
                    <a:lnTo>
                      <a:pt x="29" y="206"/>
                    </a:lnTo>
                    <a:lnTo>
                      <a:pt x="34" y="213"/>
                    </a:lnTo>
                    <a:lnTo>
                      <a:pt x="36" y="221"/>
                    </a:lnTo>
                    <a:lnTo>
                      <a:pt x="42" y="226"/>
                    </a:lnTo>
                    <a:lnTo>
                      <a:pt x="44" y="231"/>
                    </a:lnTo>
                    <a:lnTo>
                      <a:pt x="47" y="236"/>
                    </a:lnTo>
                    <a:lnTo>
                      <a:pt x="49" y="241"/>
                    </a:lnTo>
                    <a:lnTo>
                      <a:pt x="55" y="245"/>
                    </a:lnTo>
                    <a:lnTo>
                      <a:pt x="60" y="250"/>
                    </a:lnTo>
                    <a:lnTo>
                      <a:pt x="62" y="253"/>
                    </a:lnTo>
                    <a:lnTo>
                      <a:pt x="68" y="258"/>
                    </a:lnTo>
                    <a:lnTo>
                      <a:pt x="70" y="260"/>
                    </a:lnTo>
                    <a:lnTo>
                      <a:pt x="78" y="265"/>
                    </a:lnTo>
                    <a:lnTo>
                      <a:pt x="81" y="268"/>
                    </a:lnTo>
                    <a:lnTo>
                      <a:pt x="86" y="270"/>
                    </a:lnTo>
                    <a:lnTo>
                      <a:pt x="88" y="275"/>
                    </a:lnTo>
                    <a:lnTo>
                      <a:pt x="91" y="275"/>
                    </a:lnTo>
                    <a:lnTo>
                      <a:pt x="96" y="278"/>
                    </a:lnTo>
                    <a:lnTo>
                      <a:pt x="99" y="280"/>
                    </a:lnTo>
                    <a:lnTo>
                      <a:pt x="104" y="280"/>
                    </a:lnTo>
                    <a:lnTo>
                      <a:pt x="106" y="285"/>
                    </a:lnTo>
                    <a:lnTo>
                      <a:pt x="114" y="285"/>
                    </a:lnTo>
                    <a:lnTo>
                      <a:pt x="119" y="288"/>
                    </a:lnTo>
                    <a:lnTo>
                      <a:pt x="122" y="288"/>
                    </a:lnTo>
                    <a:lnTo>
                      <a:pt x="127" y="288"/>
                    </a:lnTo>
                    <a:lnTo>
                      <a:pt x="130" y="288"/>
                    </a:lnTo>
                    <a:lnTo>
                      <a:pt x="135" y="288"/>
                    </a:lnTo>
                    <a:lnTo>
                      <a:pt x="135" y="288"/>
                    </a:lnTo>
                    <a:lnTo>
                      <a:pt x="140" y="288"/>
                    </a:lnTo>
                    <a:lnTo>
                      <a:pt x="143" y="288"/>
                    </a:lnTo>
                    <a:lnTo>
                      <a:pt x="148" y="288"/>
                    </a:lnTo>
                    <a:lnTo>
                      <a:pt x="151" y="288"/>
                    </a:lnTo>
                    <a:lnTo>
                      <a:pt x="156" y="288"/>
                    </a:lnTo>
                    <a:lnTo>
                      <a:pt x="158" y="288"/>
                    </a:lnTo>
                    <a:lnTo>
                      <a:pt x="163" y="288"/>
                    </a:lnTo>
                    <a:lnTo>
                      <a:pt x="169" y="285"/>
                    </a:lnTo>
                    <a:lnTo>
                      <a:pt x="174" y="283"/>
                    </a:lnTo>
                    <a:lnTo>
                      <a:pt x="179" y="280"/>
                    </a:lnTo>
                    <a:lnTo>
                      <a:pt x="184" y="280"/>
                    </a:lnTo>
                    <a:lnTo>
                      <a:pt x="187" y="280"/>
                    </a:lnTo>
                    <a:lnTo>
                      <a:pt x="192" y="278"/>
                    </a:lnTo>
                    <a:lnTo>
                      <a:pt x="192" y="278"/>
                    </a:lnTo>
                    <a:lnTo>
                      <a:pt x="195" y="278"/>
                    </a:lnTo>
                    <a:lnTo>
                      <a:pt x="169" y="305"/>
                    </a:lnTo>
                    <a:lnTo>
                      <a:pt x="166" y="305"/>
                    </a:lnTo>
                    <a:lnTo>
                      <a:pt x="166" y="305"/>
                    </a:lnTo>
                    <a:lnTo>
                      <a:pt x="163" y="305"/>
                    </a:lnTo>
                    <a:lnTo>
                      <a:pt x="158" y="307"/>
                    </a:lnTo>
                    <a:lnTo>
                      <a:pt x="156" y="307"/>
                    </a:lnTo>
                    <a:lnTo>
                      <a:pt x="148" y="307"/>
                    </a:lnTo>
                    <a:lnTo>
                      <a:pt x="145" y="307"/>
                    </a:lnTo>
                    <a:lnTo>
                      <a:pt x="143" y="307"/>
                    </a:lnTo>
                    <a:lnTo>
                      <a:pt x="140" y="307"/>
                    </a:lnTo>
                    <a:lnTo>
                      <a:pt x="135" y="307"/>
                    </a:lnTo>
                    <a:lnTo>
                      <a:pt x="132" y="307"/>
                    </a:lnTo>
                    <a:lnTo>
                      <a:pt x="127" y="30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4" y="302"/>
                    </a:lnTo>
                    <a:lnTo>
                      <a:pt x="109" y="302"/>
                    </a:lnTo>
                    <a:lnTo>
                      <a:pt x="104" y="300"/>
                    </a:lnTo>
                    <a:lnTo>
                      <a:pt x="99" y="297"/>
                    </a:lnTo>
                    <a:lnTo>
                      <a:pt x="93" y="295"/>
                    </a:lnTo>
                    <a:lnTo>
                      <a:pt x="88" y="293"/>
                    </a:lnTo>
                    <a:lnTo>
                      <a:pt x="83" y="288"/>
                    </a:lnTo>
                    <a:lnTo>
                      <a:pt x="78" y="288"/>
                    </a:lnTo>
                    <a:lnTo>
                      <a:pt x="70" y="280"/>
                    </a:lnTo>
                    <a:lnTo>
                      <a:pt x="65" y="278"/>
                    </a:lnTo>
                    <a:lnTo>
                      <a:pt x="60" y="275"/>
                    </a:lnTo>
                    <a:lnTo>
                      <a:pt x="55" y="268"/>
                    </a:lnTo>
                    <a:lnTo>
                      <a:pt x="47" y="263"/>
                    </a:lnTo>
                    <a:lnTo>
                      <a:pt x="42" y="258"/>
                    </a:lnTo>
                    <a:lnTo>
                      <a:pt x="36" y="253"/>
                    </a:lnTo>
                    <a:lnTo>
                      <a:pt x="31" y="248"/>
                    </a:lnTo>
                    <a:lnTo>
                      <a:pt x="29" y="241"/>
                    </a:lnTo>
                    <a:lnTo>
                      <a:pt x="23" y="233"/>
                    </a:lnTo>
                    <a:lnTo>
                      <a:pt x="21" y="228"/>
                    </a:lnTo>
                    <a:lnTo>
                      <a:pt x="16" y="223"/>
                    </a:lnTo>
                    <a:lnTo>
                      <a:pt x="13" y="221"/>
                    </a:lnTo>
                    <a:lnTo>
                      <a:pt x="13" y="216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03"/>
                    </a:lnTo>
                    <a:lnTo>
                      <a:pt x="8" y="198"/>
                    </a:lnTo>
                    <a:lnTo>
                      <a:pt x="5" y="191"/>
                    </a:lnTo>
                    <a:lnTo>
                      <a:pt x="3" y="186"/>
                    </a:lnTo>
                    <a:lnTo>
                      <a:pt x="0" y="179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1"/>
                    </a:lnTo>
                    <a:lnTo>
                      <a:pt x="0" y="144"/>
                    </a:lnTo>
                    <a:lnTo>
                      <a:pt x="0" y="139"/>
                    </a:lnTo>
                    <a:lnTo>
                      <a:pt x="0" y="134"/>
                    </a:lnTo>
                    <a:lnTo>
                      <a:pt x="0" y="129"/>
                    </a:lnTo>
                    <a:lnTo>
                      <a:pt x="3" y="124"/>
                    </a:lnTo>
                    <a:lnTo>
                      <a:pt x="3" y="117"/>
                    </a:lnTo>
                    <a:lnTo>
                      <a:pt x="3" y="112"/>
                    </a:lnTo>
                    <a:lnTo>
                      <a:pt x="5" y="107"/>
                    </a:lnTo>
                    <a:lnTo>
                      <a:pt x="8" y="104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11" y="92"/>
                    </a:lnTo>
                    <a:lnTo>
                      <a:pt x="13" y="87"/>
                    </a:lnTo>
                    <a:lnTo>
                      <a:pt x="13" y="84"/>
                    </a:lnTo>
                    <a:lnTo>
                      <a:pt x="13" y="79"/>
                    </a:lnTo>
                    <a:lnTo>
                      <a:pt x="16" y="77"/>
                    </a:lnTo>
                    <a:lnTo>
                      <a:pt x="18" y="75"/>
                    </a:lnTo>
                    <a:lnTo>
                      <a:pt x="21" y="70"/>
                    </a:lnTo>
                    <a:lnTo>
                      <a:pt x="23" y="65"/>
                    </a:lnTo>
                    <a:lnTo>
                      <a:pt x="26" y="57"/>
                    </a:lnTo>
                    <a:lnTo>
                      <a:pt x="29" y="55"/>
                    </a:lnTo>
                    <a:lnTo>
                      <a:pt x="31" y="50"/>
                    </a:lnTo>
                    <a:lnTo>
                      <a:pt x="36" y="47"/>
                    </a:lnTo>
                    <a:lnTo>
                      <a:pt x="39" y="42"/>
                    </a:lnTo>
                    <a:lnTo>
                      <a:pt x="42" y="37"/>
                    </a:lnTo>
                    <a:lnTo>
                      <a:pt x="44" y="35"/>
                    </a:lnTo>
                    <a:lnTo>
                      <a:pt x="49" y="32"/>
                    </a:lnTo>
                    <a:lnTo>
                      <a:pt x="55" y="30"/>
                    </a:lnTo>
                    <a:lnTo>
                      <a:pt x="57" y="25"/>
                    </a:lnTo>
                    <a:lnTo>
                      <a:pt x="62" y="23"/>
                    </a:lnTo>
                    <a:lnTo>
                      <a:pt x="70" y="20"/>
                    </a:lnTo>
                    <a:lnTo>
                      <a:pt x="75" y="15"/>
                    </a:lnTo>
                    <a:lnTo>
                      <a:pt x="81" y="15"/>
                    </a:lnTo>
                    <a:lnTo>
                      <a:pt x="86" y="13"/>
                    </a:lnTo>
                    <a:lnTo>
                      <a:pt x="88" y="10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9" y="8"/>
                    </a:lnTo>
                    <a:lnTo>
                      <a:pt x="101" y="8"/>
                    </a:lnTo>
                    <a:lnTo>
                      <a:pt x="106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4" y="3"/>
                    </a:lnTo>
                    <a:lnTo>
                      <a:pt x="119" y="3"/>
                    </a:lnTo>
                    <a:lnTo>
                      <a:pt x="122" y="3"/>
                    </a:lnTo>
                    <a:lnTo>
                      <a:pt x="127" y="3"/>
                    </a:lnTo>
                    <a:lnTo>
                      <a:pt x="135" y="3"/>
                    </a:lnTo>
                    <a:lnTo>
                      <a:pt x="140" y="0"/>
                    </a:lnTo>
                    <a:lnTo>
                      <a:pt x="145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0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65"/>
              <p:cNvSpPr>
                <a:spLocks/>
              </p:cNvSpPr>
              <p:nvPr/>
            </p:nvSpPr>
            <p:spPr bwMode="auto">
              <a:xfrm>
                <a:off x="804" y="1976"/>
                <a:ext cx="389" cy="213"/>
              </a:xfrm>
              <a:custGeom>
                <a:avLst/>
                <a:gdLst>
                  <a:gd name="T0" fmla="*/ 34 w 389"/>
                  <a:gd name="T1" fmla="*/ 30 h 213"/>
                  <a:gd name="T2" fmla="*/ 13 w 389"/>
                  <a:gd name="T3" fmla="*/ 55 h 213"/>
                  <a:gd name="T4" fmla="*/ 3 w 389"/>
                  <a:gd name="T5" fmla="*/ 77 h 213"/>
                  <a:gd name="T6" fmla="*/ 0 w 389"/>
                  <a:gd name="T7" fmla="*/ 97 h 213"/>
                  <a:gd name="T8" fmla="*/ 3 w 389"/>
                  <a:gd name="T9" fmla="*/ 124 h 213"/>
                  <a:gd name="T10" fmla="*/ 13 w 389"/>
                  <a:gd name="T11" fmla="*/ 151 h 213"/>
                  <a:gd name="T12" fmla="*/ 36 w 389"/>
                  <a:gd name="T13" fmla="*/ 174 h 213"/>
                  <a:gd name="T14" fmla="*/ 67 w 389"/>
                  <a:gd name="T15" fmla="*/ 194 h 213"/>
                  <a:gd name="T16" fmla="*/ 98 w 389"/>
                  <a:gd name="T17" fmla="*/ 206 h 213"/>
                  <a:gd name="T18" fmla="*/ 122 w 389"/>
                  <a:gd name="T19" fmla="*/ 208 h 213"/>
                  <a:gd name="T20" fmla="*/ 150 w 389"/>
                  <a:gd name="T21" fmla="*/ 211 h 213"/>
                  <a:gd name="T22" fmla="*/ 184 w 389"/>
                  <a:gd name="T23" fmla="*/ 211 h 213"/>
                  <a:gd name="T24" fmla="*/ 215 w 389"/>
                  <a:gd name="T25" fmla="*/ 208 h 213"/>
                  <a:gd name="T26" fmla="*/ 249 w 389"/>
                  <a:gd name="T27" fmla="*/ 203 h 213"/>
                  <a:gd name="T28" fmla="*/ 283 w 389"/>
                  <a:gd name="T29" fmla="*/ 194 h 213"/>
                  <a:gd name="T30" fmla="*/ 311 w 389"/>
                  <a:gd name="T31" fmla="*/ 184 h 213"/>
                  <a:gd name="T32" fmla="*/ 340 w 389"/>
                  <a:gd name="T33" fmla="*/ 171 h 213"/>
                  <a:gd name="T34" fmla="*/ 360 w 389"/>
                  <a:gd name="T35" fmla="*/ 151 h 213"/>
                  <a:gd name="T36" fmla="*/ 376 w 389"/>
                  <a:gd name="T37" fmla="*/ 132 h 213"/>
                  <a:gd name="T38" fmla="*/ 386 w 389"/>
                  <a:gd name="T39" fmla="*/ 104 h 213"/>
                  <a:gd name="T40" fmla="*/ 389 w 389"/>
                  <a:gd name="T41" fmla="*/ 85 h 213"/>
                  <a:gd name="T42" fmla="*/ 384 w 389"/>
                  <a:gd name="T43" fmla="*/ 60 h 213"/>
                  <a:gd name="T44" fmla="*/ 363 w 389"/>
                  <a:gd name="T45" fmla="*/ 30 h 213"/>
                  <a:gd name="T46" fmla="*/ 334 w 389"/>
                  <a:gd name="T47" fmla="*/ 13 h 213"/>
                  <a:gd name="T48" fmla="*/ 306 w 389"/>
                  <a:gd name="T49" fmla="*/ 3 h 213"/>
                  <a:gd name="T50" fmla="*/ 280 w 389"/>
                  <a:gd name="T51" fmla="*/ 0 h 213"/>
                  <a:gd name="T52" fmla="*/ 251 w 389"/>
                  <a:gd name="T53" fmla="*/ 15 h 213"/>
                  <a:gd name="T54" fmla="*/ 233 w 389"/>
                  <a:gd name="T55" fmla="*/ 40 h 213"/>
                  <a:gd name="T56" fmla="*/ 233 w 389"/>
                  <a:gd name="T57" fmla="*/ 65 h 213"/>
                  <a:gd name="T58" fmla="*/ 244 w 389"/>
                  <a:gd name="T59" fmla="*/ 85 h 213"/>
                  <a:gd name="T60" fmla="*/ 244 w 389"/>
                  <a:gd name="T61" fmla="*/ 70 h 213"/>
                  <a:gd name="T62" fmla="*/ 246 w 389"/>
                  <a:gd name="T63" fmla="*/ 42 h 213"/>
                  <a:gd name="T64" fmla="*/ 264 w 389"/>
                  <a:gd name="T65" fmla="*/ 23 h 213"/>
                  <a:gd name="T66" fmla="*/ 288 w 389"/>
                  <a:gd name="T67" fmla="*/ 15 h 213"/>
                  <a:gd name="T68" fmla="*/ 311 w 389"/>
                  <a:gd name="T69" fmla="*/ 18 h 213"/>
                  <a:gd name="T70" fmla="*/ 342 w 389"/>
                  <a:gd name="T71" fmla="*/ 32 h 213"/>
                  <a:gd name="T72" fmla="*/ 371 w 389"/>
                  <a:gd name="T73" fmla="*/ 62 h 213"/>
                  <a:gd name="T74" fmla="*/ 373 w 389"/>
                  <a:gd name="T75" fmla="*/ 85 h 213"/>
                  <a:gd name="T76" fmla="*/ 368 w 389"/>
                  <a:gd name="T77" fmla="*/ 107 h 213"/>
                  <a:gd name="T78" fmla="*/ 353 w 389"/>
                  <a:gd name="T79" fmla="*/ 129 h 213"/>
                  <a:gd name="T80" fmla="*/ 327 w 389"/>
                  <a:gd name="T81" fmla="*/ 154 h 213"/>
                  <a:gd name="T82" fmla="*/ 293 w 389"/>
                  <a:gd name="T83" fmla="*/ 176 h 213"/>
                  <a:gd name="T84" fmla="*/ 267 w 389"/>
                  <a:gd name="T85" fmla="*/ 184 h 213"/>
                  <a:gd name="T86" fmla="*/ 239 w 389"/>
                  <a:gd name="T87" fmla="*/ 191 h 213"/>
                  <a:gd name="T88" fmla="*/ 205 w 389"/>
                  <a:gd name="T89" fmla="*/ 196 h 213"/>
                  <a:gd name="T90" fmla="*/ 168 w 389"/>
                  <a:gd name="T91" fmla="*/ 198 h 213"/>
                  <a:gd name="T92" fmla="*/ 124 w 389"/>
                  <a:gd name="T93" fmla="*/ 196 h 213"/>
                  <a:gd name="T94" fmla="*/ 104 w 389"/>
                  <a:gd name="T95" fmla="*/ 191 h 213"/>
                  <a:gd name="T96" fmla="*/ 78 w 389"/>
                  <a:gd name="T97" fmla="*/ 181 h 213"/>
                  <a:gd name="T98" fmla="*/ 49 w 389"/>
                  <a:gd name="T99" fmla="*/ 166 h 213"/>
                  <a:gd name="T100" fmla="*/ 28 w 389"/>
                  <a:gd name="T101" fmla="*/ 139 h 213"/>
                  <a:gd name="T102" fmla="*/ 21 w 389"/>
                  <a:gd name="T103" fmla="*/ 104 h 213"/>
                  <a:gd name="T104" fmla="*/ 28 w 389"/>
                  <a:gd name="T105" fmla="*/ 77 h 213"/>
                  <a:gd name="T106" fmla="*/ 41 w 389"/>
                  <a:gd name="T107" fmla="*/ 47 h 213"/>
                  <a:gd name="T108" fmla="*/ 62 w 389"/>
                  <a:gd name="T109" fmla="*/ 20 h 213"/>
                  <a:gd name="T110" fmla="*/ 57 w 389"/>
                  <a:gd name="T111" fmla="*/ 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9" h="213">
                    <a:moveTo>
                      <a:pt x="57" y="13"/>
                    </a:moveTo>
                    <a:lnTo>
                      <a:pt x="52" y="15"/>
                    </a:lnTo>
                    <a:lnTo>
                      <a:pt x="49" y="18"/>
                    </a:lnTo>
                    <a:lnTo>
                      <a:pt x="41" y="23"/>
                    </a:lnTo>
                    <a:lnTo>
                      <a:pt x="39" y="25"/>
                    </a:lnTo>
                    <a:lnTo>
                      <a:pt x="34" y="30"/>
                    </a:lnTo>
                    <a:lnTo>
                      <a:pt x="31" y="35"/>
                    </a:lnTo>
                    <a:lnTo>
                      <a:pt x="26" y="40"/>
                    </a:lnTo>
                    <a:lnTo>
                      <a:pt x="21" y="45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0" y="62"/>
                    </a:lnTo>
                    <a:lnTo>
                      <a:pt x="8" y="65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3" y="77"/>
                    </a:lnTo>
                    <a:lnTo>
                      <a:pt x="3" y="80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3" y="119"/>
                    </a:lnTo>
                    <a:lnTo>
                      <a:pt x="3" y="124"/>
                    </a:lnTo>
                    <a:lnTo>
                      <a:pt x="5" y="127"/>
                    </a:lnTo>
                    <a:lnTo>
                      <a:pt x="5" y="132"/>
                    </a:lnTo>
                    <a:lnTo>
                      <a:pt x="8" y="137"/>
                    </a:lnTo>
                    <a:lnTo>
                      <a:pt x="10" y="141"/>
                    </a:lnTo>
                    <a:lnTo>
                      <a:pt x="13" y="144"/>
                    </a:lnTo>
                    <a:lnTo>
                      <a:pt x="13" y="151"/>
                    </a:lnTo>
                    <a:lnTo>
                      <a:pt x="18" y="154"/>
                    </a:lnTo>
                    <a:lnTo>
                      <a:pt x="21" y="159"/>
                    </a:lnTo>
                    <a:lnTo>
                      <a:pt x="26" y="164"/>
                    </a:lnTo>
                    <a:lnTo>
                      <a:pt x="28" y="166"/>
                    </a:lnTo>
                    <a:lnTo>
                      <a:pt x="31" y="171"/>
                    </a:lnTo>
                    <a:lnTo>
                      <a:pt x="36" y="174"/>
                    </a:lnTo>
                    <a:lnTo>
                      <a:pt x="41" y="179"/>
                    </a:lnTo>
                    <a:lnTo>
                      <a:pt x="44" y="181"/>
                    </a:lnTo>
                    <a:lnTo>
                      <a:pt x="49" y="186"/>
                    </a:lnTo>
                    <a:lnTo>
                      <a:pt x="57" y="189"/>
                    </a:lnTo>
                    <a:lnTo>
                      <a:pt x="62" y="191"/>
                    </a:lnTo>
                    <a:lnTo>
                      <a:pt x="67" y="194"/>
                    </a:lnTo>
                    <a:lnTo>
                      <a:pt x="73" y="198"/>
                    </a:lnTo>
                    <a:lnTo>
                      <a:pt x="80" y="198"/>
                    </a:lnTo>
                    <a:lnTo>
                      <a:pt x="86" y="201"/>
                    </a:lnTo>
                    <a:lnTo>
                      <a:pt x="91" y="203"/>
                    </a:lnTo>
                    <a:lnTo>
                      <a:pt x="93" y="203"/>
                    </a:lnTo>
                    <a:lnTo>
                      <a:pt x="98" y="206"/>
                    </a:lnTo>
                    <a:lnTo>
                      <a:pt x="104" y="206"/>
                    </a:lnTo>
                    <a:lnTo>
                      <a:pt x="106" y="206"/>
                    </a:lnTo>
                    <a:lnTo>
                      <a:pt x="109" y="206"/>
                    </a:lnTo>
                    <a:lnTo>
                      <a:pt x="111" y="206"/>
                    </a:lnTo>
                    <a:lnTo>
                      <a:pt x="119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32" y="211"/>
                    </a:lnTo>
                    <a:lnTo>
                      <a:pt x="135" y="211"/>
                    </a:lnTo>
                    <a:lnTo>
                      <a:pt x="140" y="211"/>
                    </a:lnTo>
                    <a:lnTo>
                      <a:pt x="145" y="211"/>
                    </a:lnTo>
                    <a:lnTo>
                      <a:pt x="150" y="211"/>
                    </a:lnTo>
                    <a:lnTo>
                      <a:pt x="156" y="211"/>
                    </a:lnTo>
                    <a:lnTo>
                      <a:pt x="161" y="211"/>
                    </a:lnTo>
                    <a:lnTo>
                      <a:pt x="166" y="211"/>
                    </a:lnTo>
                    <a:lnTo>
                      <a:pt x="171" y="211"/>
                    </a:lnTo>
                    <a:lnTo>
                      <a:pt x="176" y="213"/>
                    </a:lnTo>
                    <a:lnTo>
                      <a:pt x="184" y="211"/>
                    </a:lnTo>
                    <a:lnTo>
                      <a:pt x="187" y="211"/>
                    </a:lnTo>
                    <a:lnTo>
                      <a:pt x="192" y="211"/>
                    </a:lnTo>
                    <a:lnTo>
                      <a:pt x="197" y="211"/>
                    </a:lnTo>
                    <a:lnTo>
                      <a:pt x="205" y="208"/>
                    </a:lnTo>
                    <a:lnTo>
                      <a:pt x="210" y="208"/>
                    </a:lnTo>
                    <a:lnTo>
                      <a:pt x="215" y="208"/>
                    </a:lnTo>
                    <a:lnTo>
                      <a:pt x="220" y="208"/>
                    </a:lnTo>
                    <a:lnTo>
                      <a:pt x="226" y="206"/>
                    </a:lnTo>
                    <a:lnTo>
                      <a:pt x="233" y="206"/>
                    </a:lnTo>
                    <a:lnTo>
                      <a:pt x="239" y="206"/>
                    </a:lnTo>
                    <a:lnTo>
                      <a:pt x="244" y="206"/>
                    </a:lnTo>
                    <a:lnTo>
                      <a:pt x="249" y="203"/>
                    </a:lnTo>
                    <a:lnTo>
                      <a:pt x="254" y="201"/>
                    </a:lnTo>
                    <a:lnTo>
                      <a:pt x="262" y="201"/>
                    </a:lnTo>
                    <a:lnTo>
                      <a:pt x="267" y="198"/>
                    </a:lnTo>
                    <a:lnTo>
                      <a:pt x="270" y="198"/>
                    </a:lnTo>
                    <a:lnTo>
                      <a:pt x="275" y="196"/>
                    </a:lnTo>
                    <a:lnTo>
                      <a:pt x="283" y="194"/>
                    </a:lnTo>
                    <a:lnTo>
                      <a:pt x="288" y="194"/>
                    </a:lnTo>
                    <a:lnTo>
                      <a:pt x="290" y="194"/>
                    </a:lnTo>
                    <a:lnTo>
                      <a:pt x="296" y="191"/>
                    </a:lnTo>
                    <a:lnTo>
                      <a:pt x="303" y="189"/>
                    </a:lnTo>
                    <a:lnTo>
                      <a:pt x="309" y="186"/>
                    </a:lnTo>
                    <a:lnTo>
                      <a:pt x="311" y="184"/>
                    </a:lnTo>
                    <a:lnTo>
                      <a:pt x="316" y="181"/>
                    </a:lnTo>
                    <a:lnTo>
                      <a:pt x="321" y="179"/>
                    </a:lnTo>
                    <a:lnTo>
                      <a:pt x="324" y="179"/>
                    </a:lnTo>
                    <a:lnTo>
                      <a:pt x="332" y="176"/>
                    </a:lnTo>
                    <a:lnTo>
                      <a:pt x="334" y="171"/>
                    </a:lnTo>
                    <a:lnTo>
                      <a:pt x="340" y="171"/>
                    </a:lnTo>
                    <a:lnTo>
                      <a:pt x="345" y="169"/>
                    </a:lnTo>
                    <a:lnTo>
                      <a:pt x="345" y="166"/>
                    </a:lnTo>
                    <a:lnTo>
                      <a:pt x="350" y="161"/>
                    </a:lnTo>
                    <a:lnTo>
                      <a:pt x="353" y="159"/>
                    </a:lnTo>
                    <a:lnTo>
                      <a:pt x="358" y="156"/>
                    </a:lnTo>
                    <a:lnTo>
                      <a:pt x="360" y="151"/>
                    </a:lnTo>
                    <a:lnTo>
                      <a:pt x="363" y="149"/>
                    </a:lnTo>
                    <a:lnTo>
                      <a:pt x="368" y="144"/>
                    </a:lnTo>
                    <a:lnTo>
                      <a:pt x="371" y="144"/>
                    </a:lnTo>
                    <a:lnTo>
                      <a:pt x="373" y="139"/>
                    </a:lnTo>
                    <a:lnTo>
                      <a:pt x="373" y="134"/>
                    </a:lnTo>
                    <a:lnTo>
                      <a:pt x="376" y="132"/>
                    </a:lnTo>
                    <a:lnTo>
                      <a:pt x="379" y="127"/>
                    </a:lnTo>
                    <a:lnTo>
                      <a:pt x="381" y="124"/>
                    </a:lnTo>
                    <a:lnTo>
                      <a:pt x="381" y="117"/>
                    </a:lnTo>
                    <a:lnTo>
                      <a:pt x="384" y="114"/>
                    </a:lnTo>
                    <a:lnTo>
                      <a:pt x="386" y="112"/>
                    </a:lnTo>
                    <a:lnTo>
                      <a:pt x="386" y="104"/>
                    </a:lnTo>
                    <a:lnTo>
                      <a:pt x="386" y="102"/>
                    </a:lnTo>
                    <a:lnTo>
                      <a:pt x="386" y="97"/>
                    </a:lnTo>
                    <a:lnTo>
                      <a:pt x="389" y="94"/>
                    </a:lnTo>
                    <a:lnTo>
                      <a:pt x="389" y="89"/>
                    </a:lnTo>
                    <a:lnTo>
                      <a:pt x="389" y="87"/>
                    </a:lnTo>
                    <a:lnTo>
                      <a:pt x="389" y="85"/>
                    </a:lnTo>
                    <a:lnTo>
                      <a:pt x="389" y="80"/>
                    </a:lnTo>
                    <a:lnTo>
                      <a:pt x="389" y="77"/>
                    </a:lnTo>
                    <a:lnTo>
                      <a:pt x="386" y="72"/>
                    </a:lnTo>
                    <a:lnTo>
                      <a:pt x="386" y="70"/>
                    </a:lnTo>
                    <a:lnTo>
                      <a:pt x="386" y="65"/>
                    </a:lnTo>
                    <a:lnTo>
                      <a:pt x="384" y="60"/>
                    </a:lnTo>
                    <a:lnTo>
                      <a:pt x="381" y="55"/>
                    </a:lnTo>
                    <a:lnTo>
                      <a:pt x="379" y="50"/>
                    </a:lnTo>
                    <a:lnTo>
                      <a:pt x="376" y="42"/>
                    </a:lnTo>
                    <a:lnTo>
                      <a:pt x="373" y="37"/>
                    </a:lnTo>
                    <a:lnTo>
                      <a:pt x="368" y="35"/>
                    </a:lnTo>
                    <a:lnTo>
                      <a:pt x="363" y="30"/>
                    </a:lnTo>
                    <a:lnTo>
                      <a:pt x="360" y="28"/>
                    </a:lnTo>
                    <a:lnTo>
                      <a:pt x="355" y="23"/>
                    </a:lnTo>
                    <a:lnTo>
                      <a:pt x="350" y="23"/>
                    </a:lnTo>
                    <a:lnTo>
                      <a:pt x="345" y="18"/>
                    </a:lnTo>
                    <a:lnTo>
                      <a:pt x="340" y="15"/>
                    </a:lnTo>
                    <a:lnTo>
                      <a:pt x="334" y="13"/>
                    </a:lnTo>
                    <a:lnTo>
                      <a:pt x="329" y="10"/>
                    </a:lnTo>
                    <a:lnTo>
                      <a:pt x="324" y="10"/>
                    </a:lnTo>
                    <a:lnTo>
                      <a:pt x="319" y="8"/>
                    </a:lnTo>
                    <a:lnTo>
                      <a:pt x="314" y="5"/>
                    </a:lnTo>
                    <a:lnTo>
                      <a:pt x="311" y="5"/>
                    </a:lnTo>
                    <a:lnTo>
                      <a:pt x="306" y="3"/>
                    </a:lnTo>
                    <a:lnTo>
                      <a:pt x="303" y="3"/>
                    </a:lnTo>
                    <a:lnTo>
                      <a:pt x="298" y="3"/>
                    </a:lnTo>
                    <a:lnTo>
                      <a:pt x="296" y="3"/>
                    </a:lnTo>
                    <a:lnTo>
                      <a:pt x="288" y="3"/>
                    </a:lnTo>
                    <a:lnTo>
                      <a:pt x="283" y="3"/>
                    </a:lnTo>
                    <a:lnTo>
                      <a:pt x="280" y="0"/>
                    </a:lnTo>
                    <a:lnTo>
                      <a:pt x="275" y="0"/>
                    </a:lnTo>
                    <a:lnTo>
                      <a:pt x="272" y="3"/>
                    </a:lnTo>
                    <a:lnTo>
                      <a:pt x="267" y="3"/>
                    </a:lnTo>
                    <a:lnTo>
                      <a:pt x="262" y="5"/>
                    </a:lnTo>
                    <a:lnTo>
                      <a:pt x="257" y="10"/>
                    </a:lnTo>
                    <a:lnTo>
                      <a:pt x="251" y="15"/>
                    </a:lnTo>
                    <a:lnTo>
                      <a:pt x="246" y="23"/>
                    </a:lnTo>
                    <a:lnTo>
                      <a:pt x="244" y="23"/>
                    </a:lnTo>
                    <a:lnTo>
                      <a:pt x="239" y="30"/>
                    </a:lnTo>
                    <a:lnTo>
                      <a:pt x="239" y="30"/>
                    </a:lnTo>
                    <a:lnTo>
                      <a:pt x="239" y="37"/>
                    </a:lnTo>
                    <a:lnTo>
                      <a:pt x="233" y="40"/>
                    </a:lnTo>
                    <a:lnTo>
                      <a:pt x="233" y="42"/>
                    </a:lnTo>
                    <a:lnTo>
                      <a:pt x="233" y="47"/>
                    </a:lnTo>
                    <a:lnTo>
                      <a:pt x="233" y="52"/>
                    </a:lnTo>
                    <a:lnTo>
                      <a:pt x="233" y="57"/>
                    </a:lnTo>
                    <a:lnTo>
                      <a:pt x="233" y="62"/>
                    </a:lnTo>
                    <a:lnTo>
                      <a:pt x="233" y="65"/>
                    </a:lnTo>
                    <a:lnTo>
                      <a:pt x="236" y="70"/>
                    </a:lnTo>
                    <a:lnTo>
                      <a:pt x="239" y="72"/>
                    </a:lnTo>
                    <a:lnTo>
                      <a:pt x="239" y="77"/>
                    </a:lnTo>
                    <a:lnTo>
                      <a:pt x="239" y="77"/>
                    </a:lnTo>
                    <a:lnTo>
                      <a:pt x="241" y="82"/>
                    </a:lnTo>
                    <a:lnTo>
                      <a:pt x="244" y="85"/>
                    </a:lnTo>
                    <a:lnTo>
                      <a:pt x="244" y="85"/>
                    </a:lnTo>
                    <a:lnTo>
                      <a:pt x="244" y="80"/>
                    </a:lnTo>
                    <a:lnTo>
                      <a:pt x="244" y="77"/>
                    </a:lnTo>
                    <a:lnTo>
                      <a:pt x="244" y="77"/>
                    </a:lnTo>
                    <a:lnTo>
                      <a:pt x="244" y="72"/>
                    </a:lnTo>
                    <a:lnTo>
                      <a:pt x="244" y="70"/>
                    </a:lnTo>
                    <a:lnTo>
                      <a:pt x="244" y="65"/>
                    </a:lnTo>
                    <a:lnTo>
                      <a:pt x="244" y="62"/>
                    </a:lnTo>
                    <a:lnTo>
                      <a:pt x="246" y="57"/>
                    </a:lnTo>
                    <a:lnTo>
                      <a:pt x="246" y="52"/>
                    </a:lnTo>
                    <a:lnTo>
                      <a:pt x="246" y="47"/>
                    </a:lnTo>
                    <a:lnTo>
                      <a:pt x="246" y="42"/>
                    </a:lnTo>
                    <a:lnTo>
                      <a:pt x="251" y="40"/>
                    </a:lnTo>
                    <a:lnTo>
                      <a:pt x="251" y="37"/>
                    </a:lnTo>
                    <a:lnTo>
                      <a:pt x="254" y="30"/>
                    </a:lnTo>
                    <a:lnTo>
                      <a:pt x="257" y="30"/>
                    </a:lnTo>
                    <a:lnTo>
                      <a:pt x="262" y="25"/>
                    </a:lnTo>
                    <a:lnTo>
                      <a:pt x="264" y="23"/>
                    </a:lnTo>
                    <a:lnTo>
                      <a:pt x="267" y="23"/>
                    </a:lnTo>
                    <a:lnTo>
                      <a:pt x="272" y="20"/>
                    </a:lnTo>
                    <a:lnTo>
                      <a:pt x="275" y="18"/>
                    </a:lnTo>
                    <a:lnTo>
                      <a:pt x="280" y="15"/>
                    </a:lnTo>
                    <a:lnTo>
                      <a:pt x="283" y="15"/>
                    </a:lnTo>
                    <a:lnTo>
                      <a:pt x="288" y="15"/>
                    </a:lnTo>
                    <a:lnTo>
                      <a:pt x="290" y="15"/>
                    </a:lnTo>
                    <a:lnTo>
                      <a:pt x="296" y="15"/>
                    </a:lnTo>
                    <a:lnTo>
                      <a:pt x="301" y="15"/>
                    </a:lnTo>
                    <a:lnTo>
                      <a:pt x="303" y="15"/>
                    </a:lnTo>
                    <a:lnTo>
                      <a:pt x="309" y="15"/>
                    </a:lnTo>
                    <a:lnTo>
                      <a:pt x="311" y="18"/>
                    </a:lnTo>
                    <a:lnTo>
                      <a:pt x="316" y="20"/>
                    </a:lnTo>
                    <a:lnTo>
                      <a:pt x="321" y="23"/>
                    </a:lnTo>
                    <a:lnTo>
                      <a:pt x="327" y="23"/>
                    </a:lnTo>
                    <a:lnTo>
                      <a:pt x="332" y="25"/>
                    </a:lnTo>
                    <a:lnTo>
                      <a:pt x="340" y="30"/>
                    </a:lnTo>
                    <a:lnTo>
                      <a:pt x="342" y="32"/>
                    </a:lnTo>
                    <a:lnTo>
                      <a:pt x="347" y="37"/>
                    </a:lnTo>
                    <a:lnTo>
                      <a:pt x="353" y="42"/>
                    </a:lnTo>
                    <a:lnTo>
                      <a:pt x="360" y="47"/>
                    </a:lnTo>
                    <a:lnTo>
                      <a:pt x="363" y="52"/>
                    </a:lnTo>
                    <a:lnTo>
                      <a:pt x="368" y="57"/>
                    </a:lnTo>
                    <a:lnTo>
                      <a:pt x="371" y="62"/>
                    </a:lnTo>
                    <a:lnTo>
                      <a:pt x="373" y="70"/>
                    </a:lnTo>
                    <a:lnTo>
                      <a:pt x="373" y="72"/>
                    </a:lnTo>
                    <a:lnTo>
                      <a:pt x="373" y="77"/>
                    </a:lnTo>
                    <a:lnTo>
                      <a:pt x="373" y="80"/>
                    </a:lnTo>
                    <a:lnTo>
                      <a:pt x="376" y="85"/>
                    </a:lnTo>
                    <a:lnTo>
                      <a:pt x="373" y="85"/>
                    </a:lnTo>
                    <a:lnTo>
                      <a:pt x="373" y="89"/>
                    </a:lnTo>
                    <a:lnTo>
                      <a:pt x="373" y="92"/>
                    </a:lnTo>
                    <a:lnTo>
                      <a:pt x="373" y="97"/>
                    </a:lnTo>
                    <a:lnTo>
                      <a:pt x="373" y="99"/>
                    </a:lnTo>
                    <a:lnTo>
                      <a:pt x="371" y="104"/>
                    </a:lnTo>
                    <a:lnTo>
                      <a:pt x="368" y="107"/>
                    </a:lnTo>
                    <a:lnTo>
                      <a:pt x="368" y="112"/>
                    </a:lnTo>
                    <a:lnTo>
                      <a:pt x="366" y="114"/>
                    </a:lnTo>
                    <a:lnTo>
                      <a:pt x="363" y="117"/>
                    </a:lnTo>
                    <a:lnTo>
                      <a:pt x="360" y="122"/>
                    </a:lnTo>
                    <a:lnTo>
                      <a:pt x="358" y="124"/>
                    </a:lnTo>
                    <a:lnTo>
                      <a:pt x="353" y="129"/>
                    </a:lnTo>
                    <a:lnTo>
                      <a:pt x="350" y="134"/>
                    </a:lnTo>
                    <a:lnTo>
                      <a:pt x="345" y="139"/>
                    </a:lnTo>
                    <a:lnTo>
                      <a:pt x="342" y="141"/>
                    </a:lnTo>
                    <a:lnTo>
                      <a:pt x="340" y="144"/>
                    </a:lnTo>
                    <a:lnTo>
                      <a:pt x="332" y="151"/>
                    </a:lnTo>
                    <a:lnTo>
                      <a:pt x="327" y="154"/>
                    </a:lnTo>
                    <a:lnTo>
                      <a:pt x="324" y="159"/>
                    </a:lnTo>
                    <a:lnTo>
                      <a:pt x="316" y="161"/>
                    </a:lnTo>
                    <a:lnTo>
                      <a:pt x="311" y="166"/>
                    </a:lnTo>
                    <a:lnTo>
                      <a:pt x="303" y="171"/>
                    </a:lnTo>
                    <a:lnTo>
                      <a:pt x="298" y="174"/>
                    </a:lnTo>
                    <a:lnTo>
                      <a:pt x="293" y="176"/>
                    </a:lnTo>
                    <a:lnTo>
                      <a:pt x="290" y="176"/>
                    </a:lnTo>
                    <a:lnTo>
                      <a:pt x="285" y="179"/>
                    </a:lnTo>
                    <a:lnTo>
                      <a:pt x="283" y="179"/>
                    </a:lnTo>
                    <a:lnTo>
                      <a:pt x="277" y="181"/>
                    </a:lnTo>
                    <a:lnTo>
                      <a:pt x="275" y="184"/>
                    </a:lnTo>
                    <a:lnTo>
                      <a:pt x="267" y="184"/>
                    </a:lnTo>
                    <a:lnTo>
                      <a:pt x="264" y="186"/>
                    </a:lnTo>
                    <a:lnTo>
                      <a:pt x="259" y="186"/>
                    </a:lnTo>
                    <a:lnTo>
                      <a:pt x="254" y="186"/>
                    </a:lnTo>
                    <a:lnTo>
                      <a:pt x="249" y="189"/>
                    </a:lnTo>
                    <a:lnTo>
                      <a:pt x="246" y="191"/>
                    </a:lnTo>
                    <a:lnTo>
                      <a:pt x="239" y="191"/>
                    </a:lnTo>
                    <a:lnTo>
                      <a:pt x="233" y="194"/>
                    </a:lnTo>
                    <a:lnTo>
                      <a:pt x="231" y="194"/>
                    </a:lnTo>
                    <a:lnTo>
                      <a:pt x="226" y="194"/>
                    </a:lnTo>
                    <a:lnTo>
                      <a:pt x="218" y="194"/>
                    </a:lnTo>
                    <a:lnTo>
                      <a:pt x="213" y="194"/>
                    </a:lnTo>
                    <a:lnTo>
                      <a:pt x="205" y="196"/>
                    </a:lnTo>
                    <a:lnTo>
                      <a:pt x="200" y="196"/>
                    </a:lnTo>
                    <a:lnTo>
                      <a:pt x="194" y="196"/>
                    </a:lnTo>
                    <a:lnTo>
                      <a:pt x="187" y="196"/>
                    </a:lnTo>
                    <a:lnTo>
                      <a:pt x="181" y="198"/>
                    </a:lnTo>
                    <a:lnTo>
                      <a:pt x="176" y="198"/>
                    </a:lnTo>
                    <a:lnTo>
                      <a:pt x="168" y="198"/>
                    </a:lnTo>
                    <a:lnTo>
                      <a:pt x="161" y="198"/>
                    </a:lnTo>
                    <a:lnTo>
                      <a:pt x="156" y="198"/>
                    </a:lnTo>
                    <a:lnTo>
                      <a:pt x="148" y="198"/>
                    </a:lnTo>
                    <a:lnTo>
                      <a:pt x="140" y="198"/>
                    </a:lnTo>
                    <a:lnTo>
                      <a:pt x="132" y="196"/>
                    </a:lnTo>
                    <a:lnTo>
                      <a:pt x="124" y="196"/>
                    </a:lnTo>
                    <a:lnTo>
                      <a:pt x="117" y="196"/>
                    </a:lnTo>
                    <a:lnTo>
                      <a:pt x="114" y="196"/>
                    </a:lnTo>
                    <a:lnTo>
                      <a:pt x="111" y="194"/>
                    </a:lnTo>
                    <a:lnTo>
                      <a:pt x="109" y="194"/>
                    </a:lnTo>
                    <a:lnTo>
                      <a:pt x="106" y="194"/>
                    </a:lnTo>
                    <a:lnTo>
                      <a:pt x="104" y="191"/>
                    </a:lnTo>
                    <a:lnTo>
                      <a:pt x="98" y="191"/>
                    </a:lnTo>
                    <a:lnTo>
                      <a:pt x="96" y="189"/>
                    </a:lnTo>
                    <a:lnTo>
                      <a:pt x="91" y="186"/>
                    </a:lnTo>
                    <a:lnTo>
                      <a:pt x="86" y="186"/>
                    </a:lnTo>
                    <a:lnTo>
                      <a:pt x="83" y="184"/>
                    </a:lnTo>
                    <a:lnTo>
                      <a:pt x="78" y="181"/>
                    </a:lnTo>
                    <a:lnTo>
                      <a:pt x="73" y="179"/>
                    </a:lnTo>
                    <a:lnTo>
                      <a:pt x="67" y="176"/>
                    </a:lnTo>
                    <a:lnTo>
                      <a:pt x="62" y="174"/>
                    </a:lnTo>
                    <a:lnTo>
                      <a:pt x="57" y="171"/>
                    </a:lnTo>
                    <a:lnTo>
                      <a:pt x="52" y="169"/>
                    </a:lnTo>
                    <a:lnTo>
                      <a:pt x="49" y="166"/>
                    </a:lnTo>
                    <a:lnTo>
                      <a:pt x="44" y="161"/>
                    </a:lnTo>
                    <a:lnTo>
                      <a:pt x="39" y="156"/>
                    </a:lnTo>
                    <a:lnTo>
                      <a:pt x="36" y="151"/>
                    </a:lnTo>
                    <a:lnTo>
                      <a:pt x="31" y="149"/>
                    </a:lnTo>
                    <a:lnTo>
                      <a:pt x="28" y="144"/>
                    </a:lnTo>
                    <a:lnTo>
                      <a:pt x="28" y="139"/>
                    </a:lnTo>
                    <a:lnTo>
                      <a:pt x="26" y="132"/>
                    </a:lnTo>
                    <a:lnTo>
                      <a:pt x="23" y="127"/>
                    </a:lnTo>
                    <a:lnTo>
                      <a:pt x="21" y="122"/>
                    </a:lnTo>
                    <a:lnTo>
                      <a:pt x="21" y="117"/>
                    </a:lnTo>
                    <a:lnTo>
                      <a:pt x="21" y="112"/>
                    </a:lnTo>
                    <a:lnTo>
                      <a:pt x="21" y="104"/>
                    </a:lnTo>
                    <a:lnTo>
                      <a:pt x="23" y="97"/>
                    </a:lnTo>
                    <a:lnTo>
                      <a:pt x="23" y="94"/>
                    </a:lnTo>
                    <a:lnTo>
                      <a:pt x="26" y="89"/>
                    </a:lnTo>
                    <a:lnTo>
                      <a:pt x="26" y="87"/>
                    </a:lnTo>
                    <a:lnTo>
                      <a:pt x="28" y="85"/>
                    </a:lnTo>
                    <a:lnTo>
                      <a:pt x="28" y="77"/>
                    </a:lnTo>
                    <a:lnTo>
                      <a:pt x="31" y="72"/>
                    </a:lnTo>
                    <a:lnTo>
                      <a:pt x="34" y="67"/>
                    </a:lnTo>
                    <a:lnTo>
                      <a:pt x="36" y="62"/>
                    </a:lnTo>
                    <a:lnTo>
                      <a:pt x="39" y="57"/>
                    </a:lnTo>
                    <a:lnTo>
                      <a:pt x="41" y="52"/>
                    </a:lnTo>
                    <a:lnTo>
                      <a:pt x="41" y="47"/>
                    </a:lnTo>
                    <a:lnTo>
                      <a:pt x="44" y="42"/>
                    </a:lnTo>
                    <a:lnTo>
                      <a:pt x="49" y="40"/>
                    </a:lnTo>
                    <a:lnTo>
                      <a:pt x="49" y="37"/>
                    </a:lnTo>
                    <a:lnTo>
                      <a:pt x="54" y="30"/>
                    </a:lnTo>
                    <a:lnTo>
                      <a:pt x="60" y="25"/>
                    </a:lnTo>
                    <a:lnTo>
                      <a:pt x="62" y="20"/>
                    </a:lnTo>
                    <a:lnTo>
                      <a:pt x="67" y="15"/>
                    </a:lnTo>
                    <a:lnTo>
                      <a:pt x="70" y="13"/>
                    </a:lnTo>
                    <a:lnTo>
                      <a:pt x="75" y="10"/>
                    </a:lnTo>
                    <a:lnTo>
                      <a:pt x="80" y="10"/>
                    </a:lnTo>
                    <a:lnTo>
                      <a:pt x="83" y="8"/>
                    </a:lnTo>
                    <a:lnTo>
                      <a:pt x="57" y="1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266"/>
              <p:cNvSpPr>
                <a:spLocks/>
              </p:cNvSpPr>
              <p:nvPr/>
            </p:nvSpPr>
            <p:spPr bwMode="auto">
              <a:xfrm>
                <a:off x="1045" y="1860"/>
                <a:ext cx="187" cy="225"/>
              </a:xfrm>
              <a:custGeom>
                <a:avLst/>
                <a:gdLst>
                  <a:gd name="T0" fmla="*/ 3 w 187"/>
                  <a:gd name="T1" fmla="*/ 178 h 225"/>
                  <a:gd name="T2" fmla="*/ 10 w 187"/>
                  <a:gd name="T3" fmla="*/ 191 h 225"/>
                  <a:gd name="T4" fmla="*/ 26 w 187"/>
                  <a:gd name="T5" fmla="*/ 203 h 225"/>
                  <a:gd name="T6" fmla="*/ 44 w 187"/>
                  <a:gd name="T7" fmla="*/ 208 h 225"/>
                  <a:gd name="T8" fmla="*/ 62 w 187"/>
                  <a:gd name="T9" fmla="*/ 205 h 225"/>
                  <a:gd name="T10" fmla="*/ 80 w 187"/>
                  <a:gd name="T11" fmla="*/ 203 h 225"/>
                  <a:gd name="T12" fmla="*/ 99 w 187"/>
                  <a:gd name="T13" fmla="*/ 193 h 225"/>
                  <a:gd name="T14" fmla="*/ 117 w 187"/>
                  <a:gd name="T15" fmla="*/ 186 h 225"/>
                  <a:gd name="T16" fmla="*/ 132 w 187"/>
                  <a:gd name="T17" fmla="*/ 171 h 225"/>
                  <a:gd name="T18" fmla="*/ 145 w 187"/>
                  <a:gd name="T19" fmla="*/ 158 h 225"/>
                  <a:gd name="T20" fmla="*/ 153 w 187"/>
                  <a:gd name="T21" fmla="*/ 139 h 225"/>
                  <a:gd name="T22" fmla="*/ 161 w 187"/>
                  <a:gd name="T23" fmla="*/ 124 h 225"/>
                  <a:gd name="T24" fmla="*/ 161 w 187"/>
                  <a:gd name="T25" fmla="*/ 106 h 225"/>
                  <a:gd name="T26" fmla="*/ 161 w 187"/>
                  <a:gd name="T27" fmla="*/ 92 h 225"/>
                  <a:gd name="T28" fmla="*/ 161 w 187"/>
                  <a:gd name="T29" fmla="*/ 77 h 225"/>
                  <a:gd name="T30" fmla="*/ 153 w 187"/>
                  <a:gd name="T31" fmla="*/ 57 h 225"/>
                  <a:gd name="T32" fmla="*/ 135 w 187"/>
                  <a:gd name="T33" fmla="*/ 37 h 225"/>
                  <a:gd name="T34" fmla="*/ 114 w 187"/>
                  <a:gd name="T35" fmla="*/ 25 h 225"/>
                  <a:gd name="T36" fmla="*/ 96 w 187"/>
                  <a:gd name="T37" fmla="*/ 17 h 225"/>
                  <a:gd name="T38" fmla="*/ 78 w 187"/>
                  <a:gd name="T39" fmla="*/ 15 h 225"/>
                  <a:gd name="T40" fmla="*/ 60 w 187"/>
                  <a:gd name="T41" fmla="*/ 22 h 225"/>
                  <a:gd name="T42" fmla="*/ 57 w 187"/>
                  <a:gd name="T43" fmla="*/ 37 h 225"/>
                  <a:gd name="T44" fmla="*/ 70 w 187"/>
                  <a:gd name="T45" fmla="*/ 54 h 225"/>
                  <a:gd name="T46" fmla="*/ 91 w 187"/>
                  <a:gd name="T47" fmla="*/ 64 h 225"/>
                  <a:gd name="T48" fmla="*/ 83 w 187"/>
                  <a:gd name="T49" fmla="*/ 72 h 225"/>
                  <a:gd name="T50" fmla="*/ 70 w 187"/>
                  <a:gd name="T51" fmla="*/ 64 h 225"/>
                  <a:gd name="T52" fmla="*/ 55 w 187"/>
                  <a:gd name="T53" fmla="*/ 57 h 225"/>
                  <a:gd name="T54" fmla="*/ 42 w 187"/>
                  <a:gd name="T55" fmla="*/ 44 h 225"/>
                  <a:gd name="T56" fmla="*/ 42 w 187"/>
                  <a:gd name="T57" fmla="*/ 30 h 225"/>
                  <a:gd name="T58" fmla="*/ 47 w 187"/>
                  <a:gd name="T59" fmla="*/ 15 h 225"/>
                  <a:gd name="T60" fmla="*/ 62 w 187"/>
                  <a:gd name="T61" fmla="*/ 2 h 225"/>
                  <a:gd name="T62" fmla="*/ 78 w 187"/>
                  <a:gd name="T63" fmla="*/ 2 h 225"/>
                  <a:gd name="T64" fmla="*/ 101 w 187"/>
                  <a:gd name="T65" fmla="*/ 2 h 225"/>
                  <a:gd name="T66" fmla="*/ 125 w 187"/>
                  <a:gd name="T67" fmla="*/ 10 h 225"/>
                  <a:gd name="T68" fmla="*/ 145 w 187"/>
                  <a:gd name="T69" fmla="*/ 25 h 225"/>
                  <a:gd name="T70" fmla="*/ 161 w 187"/>
                  <a:gd name="T71" fmla="*/ 42 h 225"/>
                  <a:gd name="T72" fmla="*/ 174 w 187"/>
                  <a:gd name="T73" fmla="*/ 57 h 225"/>
                  <a:gd name="T74" fmla="*/ 182 w 187"/>
                  <a:gd name="T75" fmla="*/ 77 h 225"/>
                  <a:gd name="T76" fmla="*/ 182 w 187"/>
                  <a:gd name="T77" fmla="*/ 92 h 225"/>
                  <a:gd name="T78" fmla="*/ 184 w 187"/>
                  <a:gd name="T79" fmla="*/ 104 h 225"/>
                  <a:gd name="T80" fmla="*/ 184 w 187"/>
                  <a:gd name="T81" fmla="*/ 121 h 225"/>
                  <a:gd name="T82" fmla="*/ 179 w 187"/>
                  <a:gd name="T83" fmla="*/ 144 h 225"/>
                  <a:gd name="T84" fmla="*/ 161 w 187"/>
                  <a:gd name="T85" fmla="*/ 166 h 225"/>
                  <a:gd name="T86" fmla="*/ 140 w 187"/>
                  <a:gd name="T87" fmla="*/ 188 h 225"/>
                  <a:gd name="T88" fmla="*/ 122 w 187"/>
                  <a:gd name="T89" fmla="*/ 203 h 225"/>
                  <a:gd name="T90" fmla="*/ 99 w 187"/>
                  <a:gd name="T91" fmla="*/ 218 h 225"/>
                  <a:gd name="T92" fmla="*/ 83 w 187"/>
                  <a:gd name="T93" fmla="*/ 220 h 225"/>
                  <a:gd name="T94" fmla="*/ 65 w 187"/>
                  <a:gd name="T95" fmla="*/ 225 h 225"/>
                  <a:gd name="T96" fmla="*/ 49 w 187"/>
                  <a:gd name="T97" fmla="*/ 223 h 225"/>
                  <a:gd name="T98" fmla="*/ 26 w 187"/>
                  <a:gd name="T99" fmla="*/ 218 h 225"/>
                  <a:gd name="T100" fmla="*/ 5 w 187"/>
                  <a:gd name="T101" fmla="*/ 201 h 225"/>
                  <a:gd name="T102" fmla="*/ 0 w 187"/>
                  <a:gd name="T103" fmla="*/ 16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7" h="225">
                    <a:moveTo>
                      <a:pt x="0" y="168"/>
                    </a:moveTo>
                    <a:lnTo>
                      <a:pt x="0" y="171"/>
                    </a:lnTo>
                    <a:lnTo>
                      <a:pt x="3" y="173"/>
                    </a:lnTo>
                    <a:lnTo>
                      <a:pt x="3" y="178"/>
                    </a:lnTo>
                    <a:lnTo>
                      <a:pt x="3" y="181"/>
                    </a:lnTo>
                    <a:lnTo>
                      <a:pt x="5" y="186"/>
                    </a:lnTo>
                    <a:lnTo>
                      <a:pt x="5" y="188"/>
                    </a:lnTo>
                    <a:lnTo>
                      <a:pt x="10" y="191"/>
                    </a:lnTo>
                    <a:lnTo>
                      <a:pt x="13" y="193"/>
                    </a:lnTo>
                    <a:lnTo>
                      <a:pt x="16" y="198"/>
                    </a:lnTo>
                    <a:lnTo>
                      <a:pt x="21" y="201"/>
                    </a:lnTo>
                    <a:lnTo>
                      <a:pt x="26" y="203"/>
                    </a:lnTo>
                    <a:lnTo>
                      <a:pt x="34" y="205"/>
                    </a:lnTo>
                    <a:lnTo>
                      <a:pt x="36" y="205"/>
                    </a:lnTo>
                    <a:lnTo>
                      <a:pt x="42" y="208"/>
                    </a:lnTo>
                    <a:lnTo>
                      <a:pt x="44" y="208"/>
                    </a:lnTo>
                    <a:lnTo>
                      <a:pt x="49" y="208"/>
                    </a:lnTo>
                    <a:lnTo>
                      <a:pt x="55" y="208"/>
                    </a:lnTo>
                    <a:lnTo>
                      <a:pt x="57" y="208"/>
                    </a:lnTo>
                    <a:lnTo>
                      <a:pt x="62" y="205"/>
                    </a:lnTo>
                    <a:lnTo>
                      <a:pt x="68" y="205"/>
                    </a:lnTo>
                    <a:lnTo>
                      <a:pt x="70" y="205"/>
                    </a:lnTo>
                    <a:lnTo>
                      <a:pt x="75" y="205"/>
                    </a:lnTo>
                    <a:lnTo>
                      <a:pt x="80" y="203"/>
                    </a:lnTo>
                    <a:lnTo>
                      <a:pt x="86" y="201"/>
                    </a:lnTo>
                    <a:lnTo>
                      <a:pt x="91" y="201"/>
                    </a:lnTo>
                    <a:lnTo>
                      <a:pt x="96" y="198"/>
                    </a:lnTo>
                    <a:lnTo>
                      <a:pt x="99" y="193"/>
                    </a:lnTo>
                    <a:lnTo>
                      <a:pt x="104" y="193"/>
                    </a:lnTo>
                    <a:lnTo>
                      <a:pt x="109" y="188"/>
                    </a:lnTo>
                    <a:lnTo>
                      <a:pt x="112" y="186"/>
                    </a:lnTo>
                    <a:lnTo>
                      <a:pt x="117" y="186"/>
                    </a:lnTo>
                    <a:lnTo>
                      <a:pt x="122" y="181"/>
                    </a:lnTo>
                    <a:lnTo>
                      <a:pt x="125" y="178"/>
                    </a:lnTo>
                    <a:lnTo>
                      <a:pt x="127" y="173"/>
                    </a:lnTo>
                    <a:lnTo>
                      <a:pt x="132" y="171"/>
                    </a:lnTo>
                    <a:lnTo>
                      <a:pt x="135" y="168"/>
                    </a:lnTo>
                    <a:lnTo>
                      <a:pt x="140" y="166"/>
                    </a:lnTo>
                    <a:lnTo>
                      <a:pt x="143" y="161"/>
                    </a:lnTo>
                    <a:lnTo>
                      <a:pt x="145" y="158"/>
                    </a:lnTo>
                    <a:lnTo>
                      <a:pt x="148" y="153"/>
                    </a:lnTo>
                    <a:lnTo>
                      <a:pt x="150" y="148"/>
                    </a:lnTo>
                    <a:lnTo>
                      <a:pt x="153" y="146"/>
                    </a:lnTo>
                    <a:lnTo>
                      <a:pt x="153" y="139"/>
                    </a:lnTo>
                    <a:lnTo>
                      <a:pt x="156" y="139"/>
                    </a:lnTo>
                    <a:lnTo>
                      <a:pt x="158" y="131"/>
                    </a:lnTo>
                    <a:lnTo>
                      <a:pt x="161" y="129"/>
                    </a:lnTo>
                    <a:lnTo>
                      <a:pt x="161" y="124"/>
                    </a:lnTo>
                    <a:lnTo>
                      <a:pt x="161" y="119"/>
                    </a:lnTo>
                    <a:lnTo>
                      <a:pt x="161" y="116"/>
                    </a:lnTo>
                    <a:lnTo>
                      <a:pt x="161" y="111"/>
                    </a:lnTo>
                    <a:lnTo>
                      <a:pt x="161" y="106"/>
                    </a:lnTo>
                    <a:lnTo>
                      <a:pt x="161" y="104"/>
                    </a:lnTo>
                    <a:lnTo>
                      <a:pt x="161" y="99"/>
                    </a:lnTo>
                    <a:lnTo>
                      <a:pt x="161" y="94"/>
                    </a:lnTo>
                    <a:lnTo>
                      <a:pt x="161" y="92"/>
                    </a:lnTo>
                    <a:lnTo>
                      <a:pt x="161" y="87"/>
                    </a:lnTo>
                    <a:lnTo>
                      <a:pt x="161" y="84"/>
                    </a:lnTo>
                    <a:lnTo>
                      <a:pt x="161" y="79"/>
                    </a:lnTo>
                    <a:lnTo>
                      <a:pt x="161" y="77"/>
                    </a:lnTo>
                    <a:lnTo>
                      <a:pt x="161" y="74"/>
                    </a:lnTo>
                    <a:lnTo>
                      <a:pt x="158" y="67"/>
                    </a:lnTo>
                    <a:lnTo>
                      <a:pt x="156" y="62"/>
                    </a:lnTo>
                    <a:lnTo>
                      <a:pt x="153" y="57"/>
                    </a:lnTo>
                    <a:lnTo>
                      <a:pt x="148" y="49"/>
                    </a:lnTo>
                    <a:lnTo>
                      <a:pt x="145" y="44"/>
                    </a:lnTo>
                    <a:lnTo>
                      <a:pt x="140" y="42"/>
                    </a:lnTo>
                    <a:lnTo>
                      <a:pt x="135" y="37"/>
                    </a:lnTo>
                    <a:lnTo>
                      <a:pt x="132" y="35"/>
                    </a:lnTo>
                    <a:lnTo>
                      <a:pt x="127" y="30"/>
                    </a:lnTo>
                    <a:lnTo>
                      <a:pt x="122" y="30"/>
                    </a:lnTo>
                    <a:lnTo>
                      <a:pt x="114" y="25"/>
                    </a:lnTo>
                    <a:lnTo>
                      <a:pt x="109" y="22"/>
                    </a:lnTo>
                    <a:lnTo>
                      <a:pt x="104" y="22"/>
                    </a:lnTo>
                    <a:lnTo>
                      <a:pt x="99" y="20"/>
                    </a:lnTo>
                    <a:lnTo>
                      <a:pt x="96" y="17"/>
                    </a:lnTo>
                    <a:lnTo>
                      <a:pt x="91" y="17"/>
                    </a:lnTo>
                    <a:lnTo>
                      <a:pt x="88" y="17"/>
                    </a:lnTo>
                    <a:lnTo>
                      <a:pt x="83" y="17"/>
                    </a:lnTo>
                    <a:lnTo>
                      <a:pt x="78" y="15"/>
                    </a:lnTo>
                    <a:lnTo>
                      <a:pt x="73" y="17"/>
                    </a:lnTo>
                    <a:lnTo>
                      <a:pt x="70" y="17"/>
                    </a:lnTo>
                    <a:lnTo>
                      <a:pt x="62" y="20"/>
                    </a:lnTo>
                    <a:lnTo>
                      <a:pt x="60" y="22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55" y="35"/>
                    </a:lnTo>
                    <a:lnTo>
                      <a:pt x="57" y="37"/>
                    </a:lnTo>
                    <a:lnTo>
                      <a:pt x="60" y="44"/>
                    </a:lnTo>
                    <a:lnTo>
                      <a:pt x="62" y="47"/>
                    </a:lnTo>
                    <a:lnTo>
                      <a:pt x="68" y="52"/>
                    </a:lnTo>
                    <a:lnTo>
                      <a:pt x="70" y="54"/>
                    </a:lnTo>
                    <a:lnTo>
                      <a:pt x="75" y="57"/>
                    </a:lnTo>
                    <a:lnTo>
                      <a:pt x="80" y="62"/>
                    </a:lnTo>
                    <a:lnTo>
                      <a:pt x="86" y="64"/>
                    </a:lnTo>
                    <a:lnTo>
                      <a:pt x="91" y="64"/>
                    </a:lnTo>
                    <a:lnTo>
                      <a:pt x="91" y="69"/>
                    </a:lnTo>
                    <a:lnTo>
                      <a:pt x="91" y="69"/>
                    </a:lnTo>
                    <a:lnTo>
                      <a:pt x="88" y="72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78" y="69"/>
                    </a:lnTo>
                    <a:lnTo>
                      <a:pt x="75" y="69"/>
                    </a:lnTo>
                    <a:lnTo>
                      <a:pt x="70" y="64"/>
                    </a:lnTo>
                    <a:lnTo>
                      <a:pt x="68" y="64"/>
                    </a:lnTo>
                    <a:lnTo>
                      <a:pt x="62" y="64"/>
                    </a:lnTo>
                    <a:lnTo>
                      <a:pt x="60" y="62"/>
                    </a:lnTo>
                    <a:lnTo>
                      <a:pt x="55" y="57"/>
                    </a:lnTo>
                    <a:lnTo>
                      <a:pt x="52" y="57"/>
                    </a:lnTo>
                    <a:lnTo>
                      <a:pt x="49" y="52"/>
                    </a:lnTo>
                    <a:lnTo>
                      <a:pt x="47" y="49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2" y="30"/>
                    </a:lnTo>
                    <a:lnTo>
                      <a:pt x="42" y="25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7" y="15"/>
                    </a:lnTo>
                    <a:lnTo>
                      <a:pt x="52" y="10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70" y="2"/>
                    </a:lnTo>
                    <a:lnTo>
                      <a:pt x="73" y="2"/>
                    </a:lnTo>
                    <a:lnTo>
                      <a:pt x="78" y="2"/>
                    </a:lnTo>
                    <a:lnTo>
                      <a:pt x="83" y="2"/>
                    </a:lnTo>
                    <a:lnTo>
                      <a:pt x="91" y="0"/>
                    </a:lnTo>
                    <a:lnTo>
                      <a:pt x="96" y="2"/>
                    </a:lnTo>
                    <a:lnTo>
                      <a:pt x="101" y="2"/>
                    </a:lnTo>
                    <a:lnTo>
                      <a:pt x="106" y="2"/>
                    </a:lnTo>
                    <a:lnTo>
                      <a:pt x="112" y="5"/>
                    </a:lnTo>
                    <a:lnTo>
                      <a:pt x="119" y="10"/>
                    </a:lnTo>
                    <a:lnTo>
                      <a:pt x="125" y="10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40" y="22"/>
                    </a:lnTo>
                    <a:lnTo>
                      <a:pt x="145" y="25"/>
                    </a:lnTo>
                    <a:lnTo>
                      <a:pt x="150" y="30"/>
                    </a:lnTo>
                    <a:lnTo>
                      <a:pt x="153" y="32"/>
                    </a:lnTo>
                    <a:lnTo>
                      <a:pt x="158" y="37"/>
                    </a:lnTo>
                    <a:lnTo>
                      <a:pt x="161" y="42"/>
                    </a:lnTo>
                    <a:lnTo>
                      <a:pt x="166" y="44"/>
                    </a:lnTo>
                    <a:lnTo>
                      <a:pt x="169" y="49"/>
                    </a:lnTo>
                    <a:lnTo>
                      <a:pt x="169" y="52"/>
                    </a:lnTo>
                    <a:lnTo>
                      <a:pt x="174" y="57"/>
                    </a:lnTo>
                    <a:lnTo>
                      <a:pt x="176" y="64"/>
                    </a:lnTo>
                    <a:lnTo>
                      <a:pt x="176" y="69"/>
                    </a:lnTo>
                    <a:lnTo>
                      <a:pt x="179" y="74"/>
                    </a:lnTo>
                    <a:lnTo>
                      <a:pt x="182" y="77"/>
                    </a:lnTo>
                    <a:lnTo>
                      <a:pt x="182" y="82"/>
                    </a:lnTo>
                    <a:lnTo>
                      <a:pt x="182" y="84"/>
                    </a:lnTo>
                    <a:lnTo>
                      <a:pt x="182" y="89"/>
                    </a:lnTo>
                    <a:lnTo>
                      <a:pt x="182" y="92"/>
                    </a:lnTo>
                    <a:lnTo>
                      <a:pt x="184" y="94"/>
                    </a:lnTo>
                    <a:lnTo>
                      <a:pt x="184" y="99"/>
                    </a:lnTo>
                    <a:lnTo>
                      <a:pt x="184" y="101"/>
                    </a:lnTo>
                    <a:lnTo>
                      <a:pt x="184" y="104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7" y="114"/>
                    </a:lnTo>
                    <a:lnTo>
                      <a:pt x="184" y="121"/>
                    </a:lnTo>
                    <a:lnTo>
                      <a:pt x="184" y="126"/>
                    </a:lnTo>
                    <a:lnTo>
                      <a:pt x="184" y="131"/>
                    </a:lnTo>
                    <a:lnTo>
                      <a:pt x="182" y="139"/>
                    </a:lnTo>
                    <a:lnTo>
                      <a:pt x="179" y="144"/>
                    </a:lnTo>
                    <a:lnTo>
                      <a:pt x="176" y="148"/>
                    </a:lnTo>
                    <a:lnTo>
                      <a:pt x="171" y="153"/>
                    </a:lnTo>
                    <a:lnTo>
                      <a:pt x="169" y="161"/>
                    </a:lnTo>
                    <a:lnTo>
                      <a:pt x="161" y="166"/>
                    </a:lnTo>
                    <a:lnTo>
                      <a:pt x="156" y="173"/>
                    </a:lnTo>
                    <a:lnTo>
                      <a:pt x="148" y="178"/>
                    </a:lnTo>
                    <a:lnTo>
                      <a:pt x="143" y="186"/>
                    </a:lnTo>
                    <a:lnTo>
                      <a:pt x="140" y="188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0" y="198"/>
                    </a:lnTo>
                    <a:lnTo>
                      <a:pt x="122" y="203"/>
                    </a:lnTo>
                    <a:lnTo>
                      <a:pt x="117" y="208"/>
                    </a:lnTo>
                    <a:lnTo>
                      <a:pt x="112" y="213"/>
                    </a:lnTo>
                    <a:lnTo>
                      <a:pt x="104" y="215"/>
                    </a:lnTo>
                    <a:lnTo>
                      <a:pt x="99" y="218"/>
                    </a:lnTo>
                    <a:lnTo>
                      <a:pt x="96" y="220"/>
                    </a:lnTo>
                    <a:lnTo>
                      <a:pt x="91" y="220"/>
                    </a:lnTo>
                    <a:lnTo>
                      <a:pt x="86" y="220"/>
                    </a:lnTo>
                    <a:lnTo>
                      <a:pt x="83" y="220"/>
                    </a:lnTo>
                    <a:lnTo>
                      <a:pt x="75" y="223"/>
                    </a:lnTo>
                    <a:lnTo>
                      <a:pt x="73" y="223"/>
                    </a:lnTo>
                    <a:lnTo>
                      <a:pt x="70" y="225"/>
                    </a:lnTo>
                    <a:lnTo>
                      <a:pt x="65" y="225"/>
                    </a:lnTo>
                    <a:lnTo>
                      <a:pt x="62" y="225"/>
                    </a:lnTo>
                    <a:lnTo>
                      <a:pt x="57" y="225"/>
                    </a:lnTo>
                    <a:lnTo>
                      <a:pt x="52" y="225"/>
                    </a:lnTo>
                    <a:lnTo>
                      <a:pt x="49" y="223"/>
                    </a:lnTo>
                    <a:lnTo>
                      <a:pt x="44" y="223"/>
                    </a:lnTo>
                    <a:lnTo>
                      <a:pt x="39" y="220"/>
                    </a:lnTo>
                    <a:lnTo>
                      <a:pt x="34" y="220"/>
                    </a:lnTo>
                    <a:lnTo>
                      <a:pt x="26" y="218"/>
                    </a:lnTo>
                    <a:lnTo>
                      <a:pt x="21" y="213"/>
                    </a:lnTo>
                    <a:lnTo>
                      <a:pt x="13" y="210"/>
                    </a:lnTo>
                    <a:lnTo>
                      <a:pt x="10" y="205"/>
                    </a:lnTo>
                    <a:lnTo>
                      <a:pt x="5" y="201"/>
                    </a:lnTo>
                    <a:lnTo>
                      <a:pt x="3" y="198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267"/>
              <p:cNvSpPr>
                <a:spLocks/>
              </p:cNvSpPr>
              <p:nvPr/>
            </p:nvSpPr>
            <p:spPr bwMode="auto">
              <a:xfrm>
                <a:off x="1113" y="1682"/>
                <a:ext cx="160" cy="257"/>
              </a:xfrm>
              <a:custGeom>
                <a:avLst/>
                <a:gdLst>
                  <a:gd name="T0" fmla="*/ 2 w 160"/>
                  <a:gd name="T1" fmla="*/ 237 h 257"/>
                  <a:gd name="T2" fmla="*/ 12 w 160"/>
                  <a:gd name="T3" fmla="*/ 242 h 257"/>
                  <a:gd name="T4" fmla="*/ 25 w 160"/>
                  <a:gd name="T5" fmla="*/ 242 h 257"/>
                  <a:gd name="T6" fmla="*/ 44 w 160"/>
                  <a:gd name="T7" fmla="*/ 242 h 257"/>
                  <a:gd name="T8" fmla="*/ 59 w 160"/>
                  <a:gd name="T9" fmla="*/ 242 h 257"/>
                  <a:gd name="T10" fmla="*/ 70 w 160"/>
                  <a:gd name="T11" fmla="*/ 242 h 257"/>
                  <a:gd name="T12" fmla="*/ 80 w 160"/>
                  <a:gd name="T13" fmla="*/ 237 h 257"/>
                  <a:gd name="T14" fmla="*/ 93 w 160"/>
                  <a:gd name="T15" fmla="*/ 232 h 257"/>
                  <a:gd name="T16" fmla="*/ 108 w 160"/>
                  <a:gd name="T17" fmla="*/ 222 h 257"/>
                  <a:gd name="T18" fmla="*/ 124 w 160"/>
                  <a:gd name="T19" fmla="*/ 205 h 257"/>
                  <a:gd name="T20" fmla="*/ 129 w 160"/>
                  <a:gd name="T21" fmla="*/ 195 h 257"/>
                  <a:gd name="T22" fmla="*/ 137 w 160"/>
                  <a:gd name="T23" fmla="*/ 180 h 257"/>
                  <a:gd name="T24" fmla="*/ 140 w 160"/>
                  <a:gd name="T25" fmla="*/ 165 h 257"/>
                  <a:gd name="T26" fmla="*/ 142 w 160"/>
                  <a:gd name="T27" fmla="*/ 151 h 257"/>
                  <a:gd name="T28" fmla="*/ 142 w 160"/>
                  <a:gd name="T29" fmla="*/ 141 h 257"/>
                  <a:gd name="T30" fmla="*/ 142 w 160"/>
                  <a:gd name="T31" fmla="*/ 123 h 257"/>
                  <a:gd name="T32" fmla="*/ 142 w 160"/>
                  <a:gd name="T33" fmla="*/ 113 h 257"/>
                  <a:gd name="T34" fmla="*/ 140 w 160"/>
                  <a:gd name="T35" fmla="*/ 96 h 257"/>
                  <a:gd name="T36" fmla="*/ 137 w 160"/>
                  <a:gd name="T37" fmla="*/ 79 h 257"/>
                  <a:gd name="T38" fmla="*/ 132 w 160"/>
                  <a:gd name="T39" fmla="*/ 64 h 257"/>
                  <a:gd name="T40" fmla="*/ 129 w 160"/>
                  <a:gd name="T41" fmla="*/ 52 h 257"/>
                  <a:gd name="T42" fmla="*/ 124 w 160"/>
                  <a:gd name="T43" fmla="*/ 39 h 257"/>
                  <a:gd name="T44" fmla="*/ 121 w 160"/>
                  <a:gd name="T45" fmla="*/ 29 h 257"/>
                  <a:gd name="T46" fmla="*/ 108 w 160"/>
                  <a:gd name="T47" fmla="*/ 12 h 257"/>
                  <a:gd name="T48" fmla="*/ 101 w 160"/>
                  <a:gd name="T49" fmla="*/ 0 h 257"/>
                  <a:gd name="T50" fmla="*/ 129 w 160"/>
                  <a:gd name="T51" fmla="*/ 4 h 257"/>
                  <a:gd name="T52" fmla="*/ 137 w 160"/>
                  <a:gd name="T53" fmla="*/ 17 h 257"/>
                  <a:gd name="T54" fmla="*/ 142 w 160"/>
                  <a:gd name="T55" fmla="*/ 27 h 257"/>
                  <a:gd name="T56" fmla="*/ 147 w 160"/>
                  <a:gd name="T57" fmla="*/ 39 h 257"/>
                  <a:gd name="T58" fmla="*/ 150 w 160"/>
                  <a:gd name="T59" fmla="*/ 56 h 257"/>
                  <a:gd name="T60" fmla="*/ 152 w 160"/>
                  <a:gd name="T61" fmla="*/ 66 h 257"/>
                  <a:gd name="T62" fmla="*/ 155 w 160"/>
                  <a:gd name="T63" fmla="*/ 76 h 257"/>
                  <a:gd name="T64" fmla="*/ 158 w 160"/>
                  <a:gd name="T65" fmla="*/ 86 h 257"/>
                  <a:gd name="T66" fmla="*/ 158 w 160"/>
                  <a:gd name="T67" fmla="*/ 99 h 257"/>
                  <a:gd name="T68" fmla="*/ 158 w 160"/>
                  <a:gd name="T69" fmla="*/ 111 h 257"/>
                  <a:gd name="T70" fmla="*/ 158 w 160"/>
                  <a:gd name="T71" fmla="*/ 126 h 257"/>
                  <a:gd name="T72" fmla="*/ 158 w 160"/>
                  <a:gd name="T73" fmla="*/ 141 h 257"/>
                  <a:gd name="T74" fmla="*/ 158 w 160"/>
                  <a:gd name="T75" fmla="*/ 153 h 257"/>
                  <a:gd name="T76" fmla="*/ 158 w 160"/>
                  <a:gd name="T77" fmla="*/ 168 h 257"/>
                  <a:gd name="T78" fmla="*/ 155 w 160"/>
                  <a:gd name="T79" fmla="*/ 178 h 257"/>
                  <a:gd name="T80" fmla="*/ 150 w 160"/>
                  <a:gd name="T81" fmla="*/ 188 h 257"/>
                  <a:gd name="T82" fmla="*/ 150 w 160"/>
                  <a:gd name="T83" fmla="*/ 198 h 257"/>
                  <a:gd name="T84" fmla="*/ 142 w 160"/>
                  <a:gd name="T85" fmla="*/ 215 h 257"/>
                  <a:gd name="T86" fmla="*/ 134 w 160"/>
                  <a:gd name="T87" fmla="*/ 227 h 257"/>
                  <a:gd name="T88" fmla="*/ 124 w 160"/>
                  <a:gd name="T89" fmla="*/ 237 h 257"/>
                  <a:gd name="T90" fmla="*/ 108 w 160"/>
                  <a:gd name="T91" fmla="*/ 250 h 257"/>
                  <a:gd name="T92" fmla="*/ 101 w 160"/>
                  <a:gd name="T93" fmla="*/ 250 h 257"/>
                  <a:gd name="T94" fmla="*/ 93 w 160"/>
                  <a:gd name="T95" fmla="*/ 252 h 257"/>
                  <a:gd name="T96" fmla="*/ 80 w 160"/>
                  <a:gd name="T97" fmla="*/ 255 h 257"/>
                  <a:gd name="T98" fmla="*/ 67 w 160"/>
                  <a:gd name="T99" fmla="*/ 255 h 257"/>
                  <a:gd name="T100" fmla="*/ 54 w 160"/>
                  <a:gd name="T101" fmla="*/ 257 h 257"/>
                  <a:gd name="T102" fmla="*/ 41 w 160"/>
                  <a:gd name="T103" fmla="*/ 255 h 257"/>
                  <a:gd name="T104" fmla="*/ 31 w 160"/>
                  <a:gd name="T105" fmla="*/ 255 h 257"/>
                  <a:gd name="T106" fmla="*/ 20 w 160"/>
                  <a:gd name="T107" fmla="*/ 250 h 257"/>
                  <a:gd name="T108" fmla="*/ 7 w 160"/>
                  <a:gd name="T109" fmla="*/ 24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0" h="257">
                    <a:moveTo>
                      <a:pt x="0" y="235"/>
                    </a:moveTo>
                    <a:lnTo>
                      <a:pt x="2" y="235"/>
                    </a:lnTo>
                    <a:lnTo>
                      <a:pt x="2" y="237"/>
                    </a:lnTo>
                    <a:lnTo>
                      <a:pt x="5" y="237"/>
                    </a:lnTo>
                    <a:lnTo>
                      <a:pt x="7" y="240"/>
                    </a:lnTo>
                    <a:lnTo>
                      <a:pt x="12" y="242"/>
                    </a:lnTo>
                    <a:lnTo>
                      <a:pt x="15" y="242"/>
                    </a:lnTo>
                    <a:lnTo>
                      <a:pt x="20" y="242"/>
                    </a:lnTo>
                    <a:lnTo>
                      <a:pt x="25" y="242"/>
                    </a:lnTo>
                    <a:lnTo>
                      <a:pt x="31" y="242"/>
                    </a:lnTo>
                    <a:lnTo>
                      <a:pt x="36" y="242"/>
                    </a:lnTo>
                    <a:lnTo>
                      <a:pt x="44" y="242"/>
                    </a:lnTo>
                    <a:lnTo>
                      <a:pt x="51" y="242"/>
                    </a:lnTo>
                    <a:lnTo>
                      <a:pt x="54" y="242"/>
                    </a:lnTo>
                    <a:lnTo>
                      <a:pt x="59" y="242"/>
                    </a:lnTo>
                    <a:lnTo>
                      <a:pt x="62" y="242"/>
                    </a:lnTo>
                    <a:lnTo>
                      <a:pt x="64" y="242"/>
                    </a:lnTo>
                    <a:lnTo>
                      <a:pt x="70" y="242"/>
                    </a:lnTo>
                    <a:lnTo>
                      <a:pt x="72" y="240"/>
                    </a:lnTo>
                    <a:lnTo>
                      <a:pt x="77" y="237"/>
                    </a:lnTo>
                    <a:lnTo>
                      <a:pt x="80" y="237"/>
                    </a:lnTo>
                    <a:lnTo>
                      <a:pt x="85" y="235"/>
                    </a:lnTo>
                    <a:lnTo>
                      <a:pt x="88" y="235"/>
                    </a:lnTo>
                    <a:lnTo>
                      <a:pt x="93" y="232"/>
                    </a:lnTo>
                    <a:lnTo>
                      <a:pt x="95" y="230"/>
                    </a:lnTo>
                    <a:lnTo>
                      <a:pt x="101" y="227"/>
                    </a:lnTo>
                    <a:lnTo>
                      <a:pt x="108" y="222"/>
                    </a:lnTo>
                    <a:lnTo>
                      <a:pt x="114" y="215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5"/>
                    </a:lnTo>
                    <a:lnTo>
                      <a:pt x="132" y="188"/>
                    </a:lnTo>
                    <a:lnTo>
                      <a:pt x="134" y="185"/>
                    </a:lnTo>
                    <a:lnTo>
                      <a:pt x="137" y="180"/>
                    </a:lnTo>
                    <a:lnTo>
                      <a:pt x="137" y="175"/>
                    </a:lnTo>
                    <a:lnTo>
                      <a:pt x="140" y="168"/>
                    </a:lnTo>
                    <a:lnTo>
                      <a:pt x="140" y="165"/>
                    </a:lnTo>
                    <a:lnTo>
                      <a:pt x="142" y="161"/>
                    </a:lnTo>
                    <a:lnTo>
                      <a:pt x="142" y="153"/>
                    </a:lnTo>
                    <a:lnTo>
                      <a:pt x="142" y="151"/>
                    </a:lnTo>
                    <a:lnTo>
                      <a:pt x="142" y="146"/>
                    </a:lnTo>
                    <a:lnTo>
                      <a:pt x="142" y="143"/>
                    </a:lnTo>
                    <a:lnTo>
                      <a:pt x="142" y="141"/>
                    </a:lnTo>
                    <a:lnTo>
                      <a:pt x="142" y="133"/>
                    </a:lnTo>
                    <a:lnTo>
                      <a:pt x="142" y="126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2" y="116"/>
                    </a:lnTo>
                    <a:lnTo>
                      <a:pt x="142" y="113"/>
                    </a:lnTo>
                    <a:lnTo>
                      <a:pt x="140" y="106"/>
                    </a:lnTo>
                    <a:lnTo>
                      <a:pt x="140" y="101"/>
                    </a:lnTo>
                    <a:lnTo>
                      <a:pt x="140" y="96"/>
                    </a:lnTo>
                    <a:lnTo>
                      <a:pt x="137" y="91"/>
                    </a:lnTo>
                    <a:lnTo>
                      <a:pt x="137" y="86"/>
                    </a:lnTo>
                    <a:lnTo>
                      <a:pt x="137" y="79"/>
                    </a:lnTo>
                    <a:lnTo>
                      <a:pt x="137" y="74"/>
                    </a:lnTo>
                    <a:lnTo>
                      <a:pt x="134" y="69"/>
                    </a:lnTo>
                    <a:lnTo>
                      <a:pt x="132" y="64"/>
                    </a:lnTo>
                    <a:lnTo>
                      <a:pt x="132" y="59"/>
                    </a:lnTo>
                    <a:lnTo>
                      <a:pt x="129" y="54"/>
                    </a:lnTo>
                    <a:lnTo>
                      <a:pt x="129" y="52"/>
                    </a:lnTo>
                    <a:lnTo>
                      <a:pt x="129" y="47"/>
                    </a:lnTo>
                    <a:lnTo>
                      <a:pt x="127" y="44"/>
                    </a:lnTo>
                    <a:lnTo>
                      <a:pt x="124" y="39"/>
                    </a:lnTo>
                    <a:lnTo>
                      <a:pt x="121" y="37"/>
                    </a:lnTo>
                    <a:lnTo>
                      <a:pt x="121" y="32"/>
                    </a:lnTo>
                    <a:lnTo>
                      <a:pt x="121" y="29"/>
                    </a:lnTo>
                    <a:lnTo>
                      <a:pt x="116" y="24"/>
                    </a:lnTo>
                    <a:lnTo>
                      <a:pt x="114" y="17"/>
                    </a:lnTo>
                    <a:lnTo>
                      <a:pt x="108" y="12"/>
                    </a:lnTo>
                    <a:lnTo>
                      <a:pt x="106" y="7"/>
                    </a:lnTo>
                    <a:lnTo>
                      <a:pt x="10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9" y="4"/>
                    </a:lnTo>
                    <a:lnTo>
                      <a:pt x="132" y="9"/>
                    </a:lnTo>
                    <a:lnTo>
                      <a:pt x="137" y="14"/>
                    </a:lnTo>
                    <a:lnTo>
                      <a:pt x="137" y="17"/>
                    </a:lnTo>
                    <a:lnTo>
                      <a:pt x="140" y="19"/>
                    </a:lnTo>
                    <a:lnTo>
                      <a:pt x="142" y="24"/>
                    </a:lnTo>
                    <a:lnTo>
                      <a:pt x="142" y="27"/>
                    </a:lnTo>
                    <a:lnTo>
                      <a:pt x="142" y="32"/>
                    </a:lnTo>
                    <a:lnTo>
                      <a:pt x="145" y="37"/>
                    </a:lnTo>
                    <a:lnTo>
                      <a:pt x="147" y="39"/>
                    </a:lnTo>
                    <a:lnTo>
                      <a:pt x="150" y="44"/>
                    </a:lnTo>
                    <a:lnTo>
                      <a:pt x="150" y="52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5" y="71"/>
                    </a:lnTo>
                    <a:lnTo>
                      <a:pt x="155" y="71"/>
                    </a:lnTo>
                    <a:lnTo>
                      <a:pt x="155" y="76"/>
                    </a:lnTo>
                    <a:lnTo>
                      <a:pt x="155" y="79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91"/>
                    </a:lnTo>
                    <a:lnTo>
                      <a:pt x="158" y="96"/>
                    </a:lnTo>
                    <a:lnTo>
                      <a:pt x="158" y="99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6"/>
                    </a:lnTo>
                    <a:lnTo>
                      <a:pt x="158" y="121"/>
                    </a:lnTo>
                    <a:lnTo>
                      <a:pt x="158" y="126"/>
                    </a:lnTo>
                    <a:lnTo>
                      <a:pt x="158" y="131"/>
                    </a:lnTo>
                    <a:lnTo>
                      <a:pt x="160" y="136"/>
                    </a:lnTo>
                    <a:lnTo>
                      <a:pt x="158" y="141"/>
                    </a:lnTo>
                    <a:lnTo>
                      <a:pt x="158" y="146"/>
                    </a:lnTo>
                    <a:lnTo>
                      <a:pt x="158" y="148"/>
                    </a:lnTo>
                    <a:lnTo>
                      <a:pt x="158" y="153"/>
                    </a:lnTo>
                    <a:lnTo>
                      <a:pt x="158" y="158"/>
                    </a:lnTo>
                    <a:lnTo>
                      <a:pt x="158" y="163"/>
                    </a:lnTo>
                    <a:lnTo>
                      <a:pt x="158" y="168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55" y="178"/>
                    </a:lnTo>
                    <a:lnTo>
                      <a:pt x="152" y="180"/>
                    </a:lnTo>
                    <a:lnTo>
                      <a:pt x="152" y="185"/>
                    </a:lnTo>
                    <a:lnTo>
                      <a:pt x="150" y="188"/>
                    </a:lnTo>
                    <a:lnTo>
                      <a:pt x="150" y="193"/>
                    </a:lnTo>
                    <a:lnTo>
                      <a:pt x="150" y="195"/>
                    </a:lnTo>
                    <a:lnTo>
                      <a:pt x="150" y="198"/>
                    </a:lnTo>
                    <a:lnTo>
                      <a:pt x="147" y="203"/>
                    </a:lnTo>
                    <a:lnTo>
                      <a:pt x="145" y="208"/>
                    </a:lnTo>
                    <a:lnTo>
                      <a:pt x="142" y="215"/>
                    </a:lnTo>
                    <a:lnTo>
                      <a:pt x="140" y="217"/>
                    </a:lnTo>
                    <a:lnTo>
                      <a:pt x="137" y="222"/>
                    </a:lnTo>
                    <a:lnTo>
                      <a:pt x="134" y="227"/>
                    </a:lnTo>
                    <a:lnTo>
                      <a:pt x="132" y="230"/>
                    </a:lnTo>
                    <a:lnTo>
                      <a:pt x="129" y="235"/>
                    </a:lnTo>
                    <a:lnTo>
                      <a:pt x="124" y="237"/>
                    </a:lnTo>
                    <a:lnTo>
                      <a:pt x="119" y="242"/>
                    </a:lnTo>
                    <a:lnTo>
                      <a:pt x="114" y="245"/>
                    </a:lnTo>
                    <a:lnTo>
                      <a:pt x="108" y="250"/>
                    </a:lnTo>
                    <a:lnTo>
                      <a:pt x="103" y="250"/>
                    </a:lnTo>
                    <a:lnTo>
                      <a:pt x="101" y="250"/>
                    </a:lnTo>
                    <a:lnTo>
                      <a:pt x="101" y="250"/>
                    </a:lnTo>
                    <a:lnTo>
                      <a:pt x="101" y="250"/>
                    </a:lnTo>
                    <a:lnTo>
                      <a:pt x="98" y="250"/>
                    </a:lnTo>
                    <a:lnTo>
                      <a:pt x="93" y="252"/>
                    </a:lnTo>
                    <a:lnTo>
                      <a:pt x="88" y="252"/>
                    </a:lnTo>
                    <a:lnTo>
                      <a:pt x="82" y="255"/>
                    </a:lnTo>
                    <a:lnTo>
                      <a:pt x="80" y="255"/>
                    </a:lnTo>
                    <a:lnTo>
                      <a:pt x="75" y="255"/>
                    </a:lnTo>
                    <a:lnTo>
                      <a:pt x="72" y="255"/>
                    </a:lnTo>
                    <a:lnTo>
                      <a:pt x="67" y="255"/>
                    </a:lnTo>
                    <a:lnTo>
                      <a:pt x="64" y="255"/>
                    </a:lnTo>
                    <a:lnTo>
                      <a:pt x="59" y="257"/>
                    </a:lnTo>
                    <a:lnTo>
                      <a:pt x="54" y="257"/>
                    </a:lnTo>
                    <a:lnTo>
                      <a:pt x="51" y="257"/>
                    </a:lnTo>
                    <a:lnTo>
                      <a:pt x="44" y="257"/>
                    </a:lnTo>
                    <a:lnTo>
                      <a:pt x="41" y="255"/>
                    </a:lnTo>
                    <a:lnTo>
                      <a:pt x="36" y="255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25" y="252"/>
                    </a:lnTo>
                    <a:lnTo>
                      <a:pt x="23" y="252"/>
                    </a:lnTo>
                    <a:lnTo>
                      <a:pt x="20" y="250"/>
                    </a:lnTo>
                    <a:lnTo>
                      <a:pt x="15" y="250"/>
                    </a:lnTo>
                    <a:lnTo>
                      <a:pt x="10" y="250"/>
                    </a:lnTo>
                    <a:lnTo>
                      <a:pt x="7" y="247"/>
                    </a:lnTo>
                    <a:lnTo>
                      <a:pt x="0" y="235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268"/>
              <p:cNvSpPr>
                <a:spLocks/>
              </p:cNvSpPr>
              <p:nvPr/>
            </p:nvSpPr>
            <p:spPr bwMode="auto">
              <a:xfrm>
                <a:off x="918" y="2174"/>
                <a:ext cx="117" cy="139"/>
              </a:xfrm>
              <a:custGeom>
                <a:avLst/>
                <a:gdLst>
                  <a:gd name="T0" fmla="*/ 0 w 117"/>
                  <a:gd name="T1" fmla="*/ 0 h 139"/>
                  <a:gd name="T2" fmla="*/ 0 w 117"/>
                  <a:gd name="T3" fmla="*/ 8 h 139"/>
                  <a:gd name="T4" fmla="*/ 3 w 117"/>
                  <a:gd name="T5" fmla="*/ 18 h 139"/>
                  <a:gd name="T6" fmla="*/ 10 w 117"/>
                  <a:gd name="T7" fmla="*/ 30 h 139"/>
                  <a:gd name="T8" fmla="*/ 21 w 117"/>
                  <a:gd name="T9" fmla="*/ 43 h 139"/>
                  <a:gd name="T10" fmla="*/ 34 w 117"/>
                  <a:gd name="T11" fmla="*/ 50 h 139"/>
                  <a:gd name="T12" fmla="*/ 44 w 117"/>
                  <a:gd name="T13" fmla="*/ 55 h 139"/>
                  <a:gd name="T14" fmla="*/ 54 w 117"/>
                  <a:gd name="T15" fmla="*/ 57 h 139"/>
                  <a:gd name="T16" fmla="*/ 54 w 117"/>
                  <a:gd name="T17" fmla="*/ 60 h 139"/>
                  <a:gd name="T18" fmla="*/ 52 w 117"/>
                  <a:gd name="T19" fmla="*/ 65 h 139"/>
                  <a:gd name="T20" fmla="*/ 49 w 117"/>
                  <a:gd name="T21" fmla="*/ 72 h 139"/>
                  <a:gd name="T22" fmla="*/ 47 w 117"/>
                  <a:gd name="T23" fmla="*/ 82 h 139"/>
                  <a:gd name="T24" fmla="*/ 47 w 117"/>
                  <a:gd name="T25" fmla="*/ 90 h 139"/>
                  <a:gd name="T26" fmla="*/ 47 w 117"/>
                  <a:gd name="T27" fmla="*/ 102 h 139"/>
                  <a:gd name="T28" fmla="*/ 47 w 117"/>
                  <a:gd name="T29" fmla="*/ 112 h 139"/>
                  <a:gd name="T30" fmla="*/ 49 w 117"/>
                  <a:gd name="T31" fmla="*/ 122 h 139"/>
                  <a:gd name="T32" fmla="*/ 54 w 117"/>
                  <a:gd name="T33" fmla="*/ 129 h 139"/>
                  <a:gd name="T34" fmla="*/ 57 w 117"/>
                  <a:gd name="T35" fmla="*/ 137 h 139"/>
                  <a:gd name="T36" fmla="*/ 65 w 117"/>
                  <a:gd name="T37" fmla="*/ 139 h 139"/>
                  <a:gd name="T38" fmla="*/ 75 w 117"/>
                  <a:gd name="T39" fmla="*/ 139 h 139"/>
                  <a:gd name="T40" fmla="*/ 86 w 117"/>
                  <a:gd name="T41" fmla="*/ 134 h 139"/>
                  <a:gd name="T42" fmla="*/ 96 w 117"/>
                  <a:gd name="T43" fmla="*/ 127 h 139"/>
                  <a:gd name="T44" fmla="*/ 101 w 117"/>
                  <a:gd name="T45" fmla="*/ 119 h 139"/>
                  <a:gd name="T46" fmla="*/ 104 w 117"/>
                  <a:gd name="T47" fmla="*/ 112 h 139"/>
                  <a:gd name="T48" fmla="*/ 112 w 117"/>
                  <a:gd name="T49" fmla="*/ 107 h 139"/>
                  <a:gd name="T50" fmla="*/ 114 w 117"/>
                  <a:gd name="T51" fmla="*/ 100 h 139"/>
                  <a:gd name="T52" fmla="*/ 112 w 117"/>
                  <a:gd name="T53" fmla="*/ 82 h 139"/>
                  <a:gd name="T54" fmla="*/ 106 w 117"/>
                  <a:gd name="T55" fmla="*/ 90 h 139"/>
                  <a:gd name="T56" fmla="*/ 101 w 117"/>
                  <a:gd name="T57" fmla="*/ 100 h 139"/>
                  <a:gd name="T58" fmla="*/ 96 w 117"/>
                  <a:gd name="T59" fmla="*/ 109 h 139"/>
                  <a:gd name="T60" fmla="*/ 88 w 117"/>
                  <a:gd name="T61" fmla="*/ 117 h 139"/>
                  <a:gd name="T62" fmla="*/ 83 w 117"/>
                  <a:gd name="T63" fmla="*/ 124 h 139"/>
                  <a:gd name="T64" fmla="*/ 73 w 117"/>
                  <a:gd name="T65" fmla="*/ 127 h 139"/>
                  <a:gd name="T66" fmla="*/ 67 w 117"/>
                  <a:gd name="T67" fmla="*/ 124 h 139"/>
                  <a:gd name="T68" fmla="*/ 65 w 117"/>
                  <a:gd name="T69" fmla="*/ 117 h 139"/>
                  <a:gd name="T70" fmla="*/ 62 w 117"/>
                  <a:gd name="T71" fmla="*/ 107 h 139"/>
                  <a:gd name="T72" fmla="*/ 62 w 117"/>
                  <a:gd name="T73" fmla="*/ 97 h 139"/>
                  <a:gd name="T74" fmla="*/ 62 w 117"/>
                  <a:gd name="T75" fmla="*/ 90 h 139"/>
                  <a:gd name="T76" fmla="*/ 62 w 117"/>
                  <a:gd name="T77" fmla="*/ 77 h 139"/>
                  <a:gd name="T78" fmla="*/ 65 w 117"/>
                  <a:gd name="T79" fmla="*/ 70 h 139"/>
                  <a:gd name="T80" fmla="*/ 67 w 117"/>
                  <a:gd name="T81" fmla="*/ 60 h 139"/>
                  <a:gd name="T82" fmla="*/ 70 w 117"/>
                  <a:gd name="T83" fmla="*/ 55 h 139"/>
                  <a:gd name="T84" fmla="*/ 75 w 117"/>
                  <a:gd name="T85" fmla="*/ 50 h 139"/>
                  <a:gd name="T86" fmla="*/ 86 w 117"/>
                  <a:gd name="T87" fmla="*/ 43 h 139"/>
                  <a:gd name="T88" fmla="*/ 96 w 117"/>
                  <a:gd name="T89" fmla="*/ 38 h 139"/>
                  <a:gd name="T90" fmla="*/ 101 w 117"/>
                  <a:gd name="T91" fmla="*/ 38 h 139"/>
                  <a:gd name="T92" fmla="*/ 104 w 117"/>
                  <a:gd name="T93" fmla="*/ 35 h 139"/>
                  <a:gd name="T94" fmla="*/ 101 w 117"/>
                  <a:gd name="T95" fmla="*/ 28 h 139"/>
                  <a:gd name="T96" fmla="*/ 91 w 117"/>
                  <a:gd name="T97" fmla="*/ 25 h 139"/>
                  <a:gd name="T98" fmla="*/ 75 w 117"/>
                  <a:gd name="T99" fmla="*/ 30 h 139"/>
                  <a:gd name="T100" fmla="*/ 70 w 117"/>
                  <a:gd name="T101" fmla="*/ 35 h 139"/>
                  <a:gd name="T102" fmla="*/ 65 w 117"/>
                  <a:gd name="T103" fmla="*/ 38 h 139"/>
                  <a:gd name="T104" fmla="*/ 60 w 117"/>
                  <a:gd name="T105" fmla="*/ 43 h 139"/>
                  <a:gd name="T106" fmla="*/ 54 w 117"/>
                  <a:gd name="T107" fmla="*/ 43 h 139"/>
                  <a:gd name="T108" fmla="*/ 44 w 117"/>
                  <a:gd name="T109" fmla="*/ 35 h 139"/>
                  <a:gd name="T110" fmla="*/ 34 w 117"/>
                  <a:gd name="T111" fmla="*/ 28 h 139"/>
                  <a:gd name="T112" fmla="*/ 29 w 117"/>
                  <a:gd name="T113" fmla="*/ 20 h 139"/>
                  <a:gd name="T114" fmla="*/ 29 w 117"/>
                  <a:gd name="T115" fmla="*/ 10 h 139"/>
                  <a:gd name="T116" fmla="*/ 0 w 117"/>
                  <a:gd name="T1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7" h="139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5" y="25"/>
                    </a:lnTo>
                    <a:lnTo>
                      <a:pt x="10" y="30"/>
                    </a:lnTo>
                    <a:lnTo>
                      <a:pt x="13" y="38"/>
                    </a:lnTo>
                    <a:lnTo>
                      <a:pt x="21" y="43"/>
                    </a:lnTo>
                    <a:lnTo>
                      <a:pt x="26" y="45"/>
                    </a:lnTo>
                    <a:lnTo>
                      <a:pt x="34" y="50"/>
                    </a:lnTo>
                    <a:lnTo>
                      <a:pt x="42" y="52"/>
                    </a:lnTo>
                    <a:lnTo>
                      <a:pt x="44" y="55"/>
                    </a:lnTo>
                    <a:lnTo>
                      <a:pt x="49" y="57"/>
                    </a:lnTo>
                    <a:lnTo>
                      <a:pt x="54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2" y="65"/>
                    </a:lnTo>
                    <a:lnTo>
                      <a:pt x="49" y="70"/>
                    </a:lnTo>
                    <a:lnTo>
                      <a:pt x="49" y="72"/>
                    </a:lnTo>
                    <a:lnTo>
                      <a:pt x="49" y="77"/>
                    </a:lnTo>
                    <a:lnTo>
                      <a:pt x="47" y="82"/>
                    </a:lnTo>
                    <a:lnTo>
                      <a:pt x="47" y="87"/>
                    </a:lnTo>
                    <a:lnTo>
                      <a:pt x="47" y="90"/>
                    </a:lnTo>
                    <a:lnTo>
                      <a:pt x="47" y="97"/>
                    </a:lnTo>
                    <a:lnTo>
                      <a:pt x="47" y="102"/>
                    </a:lnTo>
                    <a:lnTo>
                      <a:pt x="47" y="107"/>
                    </a:lnTo>
                    <a:lnTo>
                      <a:pt x="47" y="112"/>
                    </a:lnTo>
                    <a:lnTo>
                      <a:pt x="49" y="117"/>
                    </a:lnTo>
                    <a:lnTo>
                      <a:pt x="49" y="122"/>
                    </a:lnTo>
                    <a:lnTo>
                      <a:pt x="52" y="124"/>
                    </a:lnTo>
                    <a:lnTo>
                      <a:pt x="54" y="129"/>
                    </a:lnTo>
                    <a:lnTo>
                      <a:pt x="54" y="129"/>
                    </a:lnTo>
                    <a:lnTo>
                      <a:pt x="57" y="137"/>
                    </a:lnTo>
                    <a:lnTo>
                      <a:pt x="62" y="137"/>
                    </a:lnTo>
                    <a:lnTo>
                      <a:pt x="65" y="139"/>
                    </a:lnTo>
                    <a:lnTo>
                      <a:pt x="70" y="139"/>
                    </a:lnTo>
                    <a:lnTo>
                      <a:pt x="75" y="139"/>
                    </a:lnTo>
                    <a:lnTo>
                      <a:pt x="80" y="137"/>
                    </a:lnTo>
                    <a:lnTo>
                      <a:pt x="86" y="134"/>
                    </a:lnTo>
                    <a:lnTo>
                      <a:pt x="91" y="129"/>
                    </a:lnTo>
                    <a:lnTo>
                      <a:pt x="96" y="127"/>
                    </a:lnTo>
                    <a:lnTo>
                      <a:pt x="99" y="124"/>
                    </a:lnTo>
                    <a:lnTo>
                      <a:pt x="101" y="119"/>
                    </a:lnTo>
                    <a:lnTo>
                      <a:pt x="104" y="117"/>
                    </a:lnTo>
                    <a:lnTo>
                      <a:pt x="104" y="112"/>
                    </a:lnTo>
                    <a:lnTo>
                      <a:pt x="109" y="109"/>
                    </a:lnTo>
                    <a:lnTo>
                      <a:pt x="112" y="107"/>
                    </a:lnTo>
                    <a:lnTo>
                      <a:pt x="112" y="102"/>
                    </a:lnTo>
                    <a:lnTo>
                      <a:pt x="114" y="100"/>
                    </a:lnTo>
                    <a:lnTo>
                      <a:pt x="117" y="100"/>
                    </a:lnTo>
                    <a:lnTo>
                      <a:pt x="112" y="82"/>
                    </a:lnTo>
                    <a:lnTo>
                      <a:pt x="112" y="85"/>
                    </a:lnTo>
                    <a:lnTo>
                      <a:pt x="106" y="90"/>
                    </a:lnTo>
                    <a:lnTo>
                      <a:pt x="104" y="95"/>
                    </a:lnTo>
                    <a:lnTo>
                      <a:pt x="101" y="100"/>
                    </a:lnTo>
                    <a:lnTo>
                      <a:pt x="99" y="102"/>
                    </a:lnTo>
                    <a:lnTo>
                      <a:pt x="96" y="109"/>
                    </a:lnTo>
                    <a:lnTo>
                      <a:pt x="91" y="112"/>
                    </a:lnTo>
                    <a:lnTo>
                      <a:pt x="88" y="117"/>
                    </a:lnTo>
                    <a:lnTo>
                      <a:pt x="83" y="119"/>
                    </a:lnTo>
                    <a:lnTo>
                      <a:pt x="83" y="124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0" y="124"/>
                    </a:lnTo>
                    <a:lnTo>
                      <a:pt x="67" y="124"/>
                    </a:lnTo>
                    <a:lnTo>
                      <a:pt x="67" y="119"/>
                    </a:lnTo>
                    <a:lnTo>
                      <a:pt x="65" y="117"/>
                    </a:lnTo>
                    <a:lnTo>
                      <a:pt x="62" y="112"/>
                    </a:lnTo>
                    <a:lnTo>
                      <a:pt x="62" y="107"/>
                    </a:lnTo>
                    <a:lnTo>
                      <a:pt x="62" y="102"/>
                    </a:lnTo>
                    <a:lnTo>
                      <a:pt x="62" y="97"/>
                    </a:lnTo>
                    <a:lnTo>
                      <a:pt x="62" y="92"/>
                    </a:lnTo>
                    <a:lnTo>
                      <a:pt x="62" y="90"/>
                    </a:lnTo>
                    <a:lnTo>
                      <a:pt x="62" y="82"/>
                    </a:lnTo>
                    <a:lnTo>
                      <a:pt x="62" y="77"/>
                    </a:lnTo>
                    <a:lnTo>
                      <a:pt x="62" y="72"/>
                    </a:lnTo>
                    <a:lnTo>
                      <a:pt x="65" y="70"/>
                    </a:lnTo>
                    <a:lnTo>
                      <a:pt x="65" y="65"/>
                    </a:lnTo>
                    <a:lnTo>
                      <a:pt x="67" y="60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3" y="50"/>
                    </a:lnTo>
                    <a:lnTo>
                      <a:pt x="75" y="50"/>
                    </a:lnTo>
                    <a:lnTo>
                      <a:pt x="80" y="43"/>
                    </a:lnTo>
                    <a:lnTo>
                      <a:pt x="86" y="43"/>
                    </a:lnTo>
                    <a:lnTo>
                      <a:pt x="91" y="40"/>
                    </a:lnTo>
                    <a:lnTo>
                      <a:pt x="96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1" y="38"/>
                    </a:lnTo>
                    <a:lnTo>
                      <a:pt x="104" y="35"/>
                    </a:lnTo>
                    <a:lnTo>
                      <a:pt x="104" y="33"/>
                    </a:lnTo>
                    <a:lnTo>
                      <a:pt x="101" y="28"/>
                    </a:lnTo>
                    <a:lnTo>
                      <a:pt x="99" y="25"/>
                    </a:lnTo>
                    <a:lnTo>
                      <a:pt x="91" y="25"/>
                    </a:lnTo>
                    <a:lnTo>
                      <a:pt x="83" y="28"/>
                    </a:lnTo>
                    <a:lnTo>
                      <a:pt x="75" y="30"/>
                    </a:lnTo>
                    <a:lnTo>
                      <a:pt x="73" y="33"/>
                    </a:lnTo>
                    <a:lnTo>
                      <a:pt x="70" y="35"/>
                    </a:lnTo>
                    <a:lnTo>
                      <a:pt x="67" y="35"/>
                    </a:lnTo>
                    <a:lnTo>
                      <a:pt x="65" y="38"/>
                    </a:lnTo>
                    <a:lnTo>
                      <a:pt x="62" y="43"/>
                    </a:lnTo>
                    <a:lnTo>
                      <a:pt x="60" y="43"/>
                    </a:lnTo>
                    <a:lnTo>
                      <a:pt x="57" y="43"/>
                    </a:lnTo>
                    <a:lnTo>
                      <a:pt x="54" y="43"/>
                    </a:lnTo>
                    <a:lnTo>
                      <a:pt x="49" y="38"/>
                    </a:lnTo>
                    <a:lnTo>
                      <a:pt x="44" y="35"/>
                    </a:lnTo>
                    <a:lnTo>
                      <a:pt x="39" y="33"/>
                    </a:lnTo>
                    <a:lnTo>
                      <a:pt x="34" y="28"/>
                    </a:lnTo>
                    <a:lnTo>
                      <a:pt x="31" y="23"/>
                    </a:lnTo>
                    <a:lnTo>
                      <a:pt x="29" y="20"/>
                    </a:lnTo>
                    <a:lnTo>
                      <a:pt x="29" y="15"/>
                    </a:lnTo>
                    <a:lnTo>
                      <a:pt x="29" y="1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269"/>
              <p:cNvSpPr>
                <a:spLocks/>
              </p:cNvSpPr>
              <p:nvPr/>
            </p:nvSpPr>
            <p:spPr bwMode="auto">
              <a:xfrm>
                <a:off x="1009" y="2202"/>
                <a:ext cx="39" cy="52"/>
              </a:xfrm>
              <a:custGeom>
                <a:avLst/>
                <a:gdLst>
                  <a:gd name="T0" fmla="*/ 0 w 39"/>
                  <a:gd name="T1" fmla="*/ 10 h 52"/>
                  <a:gd name="T2" fmla="*/ 0 w 39"/>
                  <a:gd name="T3" fmla="*/ 10 h 52"/>
                  <a:gd name="T4" fmla="*/ 5 w 39"/>
                  <a:gd name="T5" fmla="*/ 12 h 52"/>
                  <a:gd name="T6" fmla="*/ 8 w 39"/>
                  <a:gd name="T7" fmla="*/ 15 h 52"/>
                  <a:gd name="T8" fmla="*/ 10 w 39"/>
                  <a:gd name="T9" fmla="*/ 17 h 52"/>
                  <a:gd name="T10" fmla="*/ 13 w 39"/>
                  <a:gd name="T11" fmla="*/ 20 h 52"/>
                  <a:gd name="T12" fmla="*/ 13 w 39"/>
                  <a:gd name="T13" fmla="*/ 22 h 52"/>
                  <a:gd name="T14" fmla="*/ 15 w 39"/>
                  <a:gd name="T15" fmla="*/ 27 h 52"/>
                  <a:gd name="T16" fmla="*/ 18 w 39"/>
                  <a:gd name="T17" fmla="*/ 29 h 52"/>
                  <a:gd name="T18" fmla="*/ 21 w 39"/>
                  <a:gd name="T19" fmla="*/ 32 h 52"/>
                  <a:gd name="T20" fmla="*/ 21 w 39"/>
                  <a:gd name="T21" fmla="*/ 37 h 52"/>
                  <a:gd name="T22" fmla="*/ 21 w 39"/>
                  <a:gd name="T23" fmla="*/ 42 h 52"/>
                  <a:gd name="T24" fmla="*/ 23 w 39"/>
                  <a:gd name="T25" fmla="*/ 49 h 52"/>
                  <a:gd name="T26" fmla="*/ 39 w 39"/>
                  <a:gd name="T27" fmla="*/ 52 h 52"/>
                  <a:gd name="T28" fmla="*/ 39 w 39"/>
                  <a:gd name="T29" fmla="*/ 49 h 52"/>
                  <a:gd name="T30" fmla="*/ 39 w 39"/>
                  <a:gd name="T31" fmla="*/ 44 h 52"/>
                  <a:gd name="T32" fmla="*/ 36 w 39"/>
                  <a:gd name="T33" fmla="*/ 42 h 52"/>
                  <a:gd name="T34" fmla="*/ 34 w 39"/>
                  <a:gd name="T35" fmla="*/ 37 h 52"/>
                  <a:gd name="T36" fmla="*/ 34 w 39"/>
                  <a:gd name="T37" fmla="*/ 34 h 52"/>
                  <a:gd name="T38" fmla="*/ 34 w 39"/>
                  <a:gd name="T39" fmla="*/ 29 h 52"/>
                  <a:gd name="T40" fmla="*/ 31 w 39"/>
                  <a:gd name="T41" fmla="*/ 24 h 52"/>
                  <a:gd name="T42" fmla="*/ 28 w 39"/>
                  <a:gd name="T43" fmla="*/ 22 h 52"/>
                  <a:gd name="T44" fmla="*/ 28 w 39"/>
                  <a:gd name="T45" fmla="*/ 15 h 52"/>
                  <a:gd name="T46" fmla="*/ 26 w 39"/>
                  <a:gd name="T47" fmla="*/ 12 h 52"/>
                  <a:gd name="T48" fmla="*/ 21 w 39"/>
                  <a:gd name="T49" fmla="*/ 7 h 52"/>
                  <a:gd name="T50" fmla="*/ 21 w 39"/>
                  <a:gd name="T51" fmla="*/ 5 h 52"/>
                  <a:gd name="T52" fmla="*/ 15 w 39"/>
                  <a:gd name="T53" fmla="*/ 2 h 52"/>
                  <a:gd name="T54" fmla="*/ 13 w 39"/>
                  <a:gd name="T55" fmla="*/ 0 h 52"/>
                  <a:gd name="T56" fmla="*/ 0 w 39"/>
                  <a:gd name="T57" fmla="*/ 10 h 52"/>
                  <a:gd name="T58" fmla="*/ 0 w 39"/>
                  <a:gd name="T59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52">
                    <a:moveTo>
                      <a:pt x="0" y="10"/>
                    </a:moveTo>
                    <a:lnTo>
                      <a:pt x="0" y="10"/>
                    </a:lnTo>
                    <a:lnTo>
                      <a:pt x="5" y="12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5" y="27"/>
                    </a:lnTo>
                    <a:lnTo>
                      <a:pt x="18" y="29"/>
                    </a:lnTo>
                    <a:lnTo>
                      <a:pt x="21" y="32"/>
                    </a:lnTo>
                    <a:lnTo>
                      <a:pt x="21" y="37"/>
                    </a:lnTo>
                    <a:lnTo>
                      <a:pt x="21" y="42"/>
                    </a:lnTo>
                    <a:lnTo>
                      <a:pt x="23" y="49"/>
                    </a:lnTo>
                    <a:lnTo>
                      <a:pt x="39" y="52"/>
                    </a:lnTo>
                    <a:lnTo>
                      <a:pt x="39" y="49"/>
                    </a:lnTo>
                    <a:lnTo>
                      <a:pt x="39" y="44"/>
                    </a:lnTo>
                    <a:lnTo>
                      <a:pt x="36" y="42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4" y="29"/>
                    </a:lnTo>
                    <a:lnTo>
                      <a:pt x="31" y="24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6" y="12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270"/>
              <p:cNvSpPr>
                <a:spLocks/>
              </p:cNvSpPr>
              <p:nvPr/>
            </p:nvSpPr>
            <p:spPr bwMode="auto">
              <a:xfrm>
                <a:off x="1395" y="1875"/>
                <a:ext cx="81" cy="176"/>
              </a:xfrm>
              <a:custGeom>
                <a:avLst/>
                <a:gdLst>
                  <a:gd name="T0" fmla="*/ 81 w 81"/>
                  <a:gd name="T1" fmla="*/ 81 h 176"/>
                  <a:gd name="T2" fmla="*/ 81 w 81"/>
                  <a:gd name="T3" fmla="*/ 77 h 176"/>
                  <a:gd name="T4" fmla="*/ 81 w 81"/>
                  <a:gd name="T5" fmla="*/ 69 h 176"/>
                  <a:gd name="T6" fmla="*/ 78 w 81"/>
                  <a:gd name="T7" fmla="*/ 62 h 176"/>
                  <a:gd name="T8" fmla="*/ 78 w 81"/>
                  <a:gd name="T9" fmla="*/ 57 h 176"/>
                  <a:gd name="T10" fmla="*/ 78 w 81"/>
                  <a:gd name="T11" fmla="*/ 47 h 176"/>
                  <a:gd name="T12" fmla="*/ 78 w 81"/>
                  <a:gd name="T13" fmla="*/ 39 h 176"/>
                  <a:gd name="T14" fmla="*/ 75 w 81"/>
                  <a:gd name="T15" fmla="*/ 32 h 176"/>
                  <a:gd name="T16" fmla="*/ 73 w 81"/>
                  <a:gd name="T17" fmla="*/ 24 h 176"/>
                  <a:gd name="T18" fmla="*/ 73 w 81"/>
                  <a:gd name="T19" fmla="*/ 17 h 176"/>
                  <a:gd name="T20" fmla="*/ 70 w 81"/>
                  <a:gd name="T21" fmla="*/ 12 h 176"/>
                  <a:gd name="T22" fmla="*/ 62 w 81"/>
                  <a:gd name="T23" fmla="*/ 2 h 176"/>
                  <a:gd name="T24" fmla="*/ 52 w 81"/>
                  <a:gd name="T25" fmla="*/ 0 h 176"/>
                  <a:gd name="T26" fmla="*/ 36 w 81"/>
                  <a:gd name="T27" fmla="*/ 2 h 176"/>
                  <a:gd name="T28" fmla="*/ 31 w 81"/>
                  <a:gd name="T29" fmla="*/ 7 h 176"/>
                  <a:gd name="T30" fmla="*/ 29 w 81"/>
                  <a:gd name="T31" fmla="*/ 15 h 176"/>
                  <a:gd name="T32" fmla="*/ 23 w 81"/>
                  <a:gd name="T33" fmla="*/ 22 h 176"/>
                  <a:gd name="T34" fmla="*/ 18 w 81"/>
                  <a:gd name="T35" fmla="*/ 32 h 176"/>
                  <a:gd name="T36" fmla="*/ 13 w 81"/>
                  <a:gd name="T37" fmla="*/ 42 h 176"/>
                  <a:gd name="T38" fmla="*/ 10 w 81"/>
                  <a:gd name="T39" fmla="*/ 52 h 176"/>
                  <a:gd name="T40" fmla="*/ 8 w 81"/>
                  <a:gd name="T41" fmla="*/ 62 h 176"/>
                  <a:gd name="T42" fmla="*/ 5 w 81"/>
                  <a:gd name="T43" fmla="*/ 74 h 176"/>
                  <a:gd name="T44" fmla="*/ 3 w 81"/>
                  <a:gd name="T45" fmla="*/ 84 h 176"/>
                  <a:gd name="T46" fmla="*/ 3 w 81"/>
                  <a:gd name="T47" fmla="*/ 96 h 176"/>
                  <a:gd name="T48" fmla="*/ 0 w 81"/>
                  <a:gd name="T49" fmla="*/ 106 h 176"/>
                  <a:gd name="T50" fmla="*/ 0 w 81"/>
                  <a:gd name="T51" fmla="*/ 116 h 176"/>
                  <a:gd name="T52" fmla="*/ 3 w 81"/>
                  <a:gd name="T53" fmla="*/ 126 h 176"/>
                  <a:gd name="T54" fmla="*/ 3 w 81"/>
                  <a:gd name="T55" fmla="*/ 136 h 176"/>
                  <a:gd name="T56" fmla="*/ 5 w 81"/>
                  <a:gd name="T57" fmla="*/ 143 h 176"/>
                  <a:gd name="T58" fmla="*/ 8 w 81"/>
                  <a:gd name="T59" fmla="*/ 148 h 176"/>
                  <a:gd name="T60" fmla="*/ 13 w 81"/>
                  <a:gd name="T61" fmla="*/ 161 h 176"/>
                  <a:gd name="T62" fmla="*/ 21 w 81"/>
                  <a:gd name="T63" fmla="*/ 168 h 176"/>
                  <a:gd name="T64" fmla="*/ 29 w 81"/>
                  <a:gd name="T65" fmla="*/ 173 h 176"/>
                  <a:gd name="T66" fmla="*/ 34 w 81"/>
                  <a:gd name="T67" fmla="*/ 176 h 176"/>
                  <a:gd name="T68" fmla="*/ 42 w 81"/>
                  <a:gd name="T69" fmla="*/ 176 h 176"/>
                  <a:gd name="T70" fmla="*/ 52 w 81"/>
                  <a:gd name="T71" fmla="*/ 171 h 176"/>
                  <a:gd name="T72" fmla="*/ 57 w 81"/>
                  <a:gd name="T73" fmla="*/ 163 h 176"/>
                  <a:gd name="T74" fmla="*/ 60 w 81"/>
                  <a:gd name="T75" fmla="*/ 158 h 176"/>
                  <a:gd name="T76" fmla="*/ 62 w 81"/>
                  <a:gd name="T77" fmla="*/ 151 h 176"/>
                  <a:gd name="T78" fmla="*/ 65 w 81"/>
                  <a:gd name="T79" fmla="*/ 143 h 176"/>
                  <a:gd name="T80" fmla="*/ 68 w 81"/>
                  <a:gd name="T81" fmla="*/ 133 h 176"/>
                  <a:gd name="T82" fmla="*/ 73 w 81"/>
                  <a:gd name="T83" fmla="*/ 129 h 176"/>
                  <a:gd name="T84" fmla="*/ 73 w 81"/>
                  <a:gd name="T85" fmla="*/ 124 h 176"/>
                  <a:gd name="T86" fmla="*/ 13 w 81"/>
                  <a:gd name="T87" fmla="*/ 9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" h="176">
                    <a:moveTo>
                      <a:pt x="13" y="94"/>
                    </a:moveTo>
                    <a:lnTo>
                      <a:pt x="81" y="81"/>
                    </a:lnTo>
                    <a:lnTo>
                      <a:pt x="81" y="81"/>
                    </a:lnTo>
                    <a:lnTo>
                      <a:pt x="81" y="77"/>
                    </a:lnTo>
                    <a:lnTo>
                      <a:pt x="81" y="74"/>
                    </a:lnTo>
                    <a:lnTo>
                      <a:pt x="81" y="69"/>
                    </a:lnTo>
                    <a:lnTo>
                      <a:pt x="78" y="64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8" y="49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39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5" y="29"/>
                    </a:lnTo>
                    <a:lnTo>
                      <a:pt x="73" y="24"/>
                    </a:lnTo>
                    <a:lnTo>
                      <a:pt x="73" y="22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0" y="12"/>
                    </a:lnTo>
                    <a:lnTo>
                      <a:pt x="65" y="7"/>
                    </a:lnTo>
                    <a:lnTo>
                      <a:pt x="62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31" y="12"/>
                    </a:lnTo>
                    <a:lnTo>
                      <a:pt x="29" y="15"/>
                    </a:lnTo>
                    <a:lnTo>
                      <a:pt x="23" y="20"/>
                    </a:lnTo>
                    <a:lnTo>
                      <a:pt x="23" y="22"/>
                    </a:lnTo>
                    <a:lnTo>
                      <a:pt x="21" y="27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3" y="42"/>
                    </a:lnTo>
                    <a:lnTo>
                      <a:pt x="10" y="47"/>
                    </a:lnTo>
                    <a:lnTo>
                      <a:pt x="10" y="52"/>
                    </a:lnTo>
                    <a:lnTo>
                      <a:pt x="10" y="57"/>
                    </a:lnTo>
                    <a:lnTo>
                      <a:pt x="8" y="62"/>
                    </a:lnTo>
                    <a:lnTo>
                      <a:pt x="5" y="67"/>
                    </a:lnTo>
                    <a:lnTo>
                      <a:pt x="5" y="74"/>
                    </a:lnTo>
                    <a:lnTo>
                      <a:pt x="3" y="79"/>
                    </a:lnTo>
                    <a:lnTo>
                      <a:pt x="3" y="84"/>
                    </a:lnTo>
                    <a:lnTo>
                      <a:pt x="3" y="89"/>
                    </a:lnTo>
                    <a:lnTo>
                      <a:pt x="3" y="96"/>
                    </a:lnTo>
                    <a:lnTo>
                      <a:pt x="0" y="101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3" y="126"/>
                    </a:lnTo>
                    <a:lnTo>
                      <a:pt x="3" y="131"/>
                    </a:lnTo>
                    <a:lnTo>
                      <a:pt x="3" y="136"/>
                    </a:lnTo>
                    <a:lnTo>
                      <a:pt x="5" y="138"/>
                    </a:lnTo>
                    <a:lnTo>
                      <a:pt x="5" y="143"/>
                    </a:lnTo>
                    <a:lnTo>
                      <a:pt x="5" y="143"/>
                    </a:lnTo>
                    <a:lnTo>
                      <a:pt x="8" y="148"/>
                    </a:lnTo>
                    <a:lnTo>
                      <a:pt x="10" y="153"/>
                    </a:lnTo>
                    <a:lnTo>
                      <a:pt x="13" y="161"/>
                    </a:lnTo>
                    <a:lnTo>
                      <a:pt x="16" y="163"/>
                    </a:lnTo>
                    <a:lnTo>
                      <a:pt x="21" y="168"/>
                    </a:lnTo>
                    <a:lnTo>
                      <a:pt x="23" y="171"/>
                    </a:lnTo>
                    <a:lnTo>
                      <a:pt x="29" y="173"/>
                    </a:lnTo>
                    <a:lnTo>
                      <a:pt x="31" y="173"/>
                    </a:lnTo>
                    <a:lnTo>
                      <a:pt x="34" y="176"/>
                    </a:lnTo>
                    <a:lnTo>
                      <a:pt x="36" y="176"/>
                    </a:lnTo>
                    <a:lnTo>
                      <a:pt x="42" y="176"/>
                    </a:lnTo>
                    <a:lnTo>
                      <a:pt x="47" y="173"/>
                    </a:lnTo>
                    <a:lnTo>
                      <a:pt x="52" y="171"/>
                    </a:lnTo>
                    <a:lnTo>
                      <a:pt x="55" y="168"/>
                    </a:lnTo>
                    <a:lnTo>
                      <a:pt x="57" y="163"/>
                    </a:lnTo>
                    <a:lnTo>
                      <a:pt x="57" y="161"/>
                    </a:lnTo>
                    <a:lnTo>
                      <a:pt x="60" y="158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5" y="146"/>
                    </a:lnTo>
                    <a:lnTo>
                      <a:pt x="65" y="143"/>
                    </a:lnTo>
                    <a:lnTo>
                      <a:pt x="65" y="138"/>
                    </a:lnTo>
                    <a:lnTo>
                      <a:pt x="68" y="133"/>
                    </a:lnTo>
                    <a:lnTo>
                      <a:pt x="70" y="131"/>
                    </a:lnTo>
                    <a:lnTo>
                      <a:pt x="73" y="129"/>
                    </a:lnTo>
                    <a:lnTo>
                      <a:pt x="73" y="124"/>
                    </a:lnTo>
                    <a:lnTo>
                      <a:pt x="73" y="124"/>
                    </a:lnTo>
                    <a:lnTo>
                      <a:pt x="13" y="94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271"/>
              <p:cNvSpPr>
                <a:spLocks/>
              </p:cNvSpPr>
              <p:nvPr/>
            </p:nvSpPr>
            <p:spPr bwMode="auto">
              <a:xfrm>
                <a:off x="1657" y="1862"/>
                <a:ext cx="62" cy="171"/>
              </a:xfrm>
              <a:custGeom>
                <a:avLst/>
                <a:gdLst>
                  <a:gd name="T0" fmla="*/ 62 w 62"/>
                  <a:gd name="T1" fmla="*/ 65 h 171"/>
                  <a:gd name="T2" fmla="*/ 62 w 62"/>
                  <a:gd name="T3" fmla="*/ 60 h 171"/>
                  <a:gd name="T4" fmla="*/ 60 w 62"/>
                  <a:gd name="T5" fmla="*/ 50 h 171"/>
                  <a:gd name="T6" fmla="*/ 60 w 62"/>
                  <a:gd name="T7" fmla="*/ 40 h 171"/>
                  <a:gd name="T8" fmla="*/ 57 w 62"/>
                  <a:gd name="T9" fmla="*/ 28 h 171"/>
                  <a:gd name="T10" fmla="*/ 52 w 62"/>
                  <a:gd name="T11" fmla="*/ 15 h 171"/>
                  <a:gd name="T12" fmla="*/ 44 w 62"/>
                  <a:gd name="T13" fmla="*/ 8 h 171"/>
                  <a:gd name="T14" fmla="*/ 36 w 62"/>
                  <a:gd name="T15" fmla="*/ 0 h 171"/>
                  <a:gd name="T16" fmla="*/ 26 w 62"/>
                  <a:gd name="T17" fmla="*/ 3 h 171"/>
                  <a:gd name="T18" fmla="*/ 18 w 62"/>
                  <a:gd name="T19" fmla="*/ 8 h 171"/>
                  <a:gd name="T20" fmla="*/ 16 w 62"/>
                  <a:gd name="T21" fmla="*/ 15 h 171"/>
                  <a:gd name="T22" fmla="*/ 10 w 62"/>
                  <a:gd name="T23" fmla="*/ 20 h 171"/>
                  <a:gd name="T24" fmla="*/ 8 w 62"/>
                  <a:gd name="T25" fmla="*/ 28 h 171"/>
                  <a:gd name="T26" fmla="*/ 5 w 62"/>
                  <a:gd name="T27" fmla="*/ 37 h 171"/>
                  <a:gd name="T28" fmla="*/ 3 w 62"/>
                  <a:gd name="T29" fmla="*/ 47 h 171"/>
                  <a:gd name="T30" fmla="*/ 3 w 62"/>
                  <a:gd name="T31" fmla="*/ 60 h 171"/>
                  <a:gd name="T32" fmla="*/ 0 w 62"/>
                  <a:gd name="T33" fmla="*/ 70 h 171"/>
                  <a:gd name="T34" fmla="*/ 0 w 62"/>
                  <a:gd name="T35" fmla="*/ 80 h 171"/>
                  <a:gd name="T36" fmla="*/ 0 w 62"/>
                  <a:gd name="T37" fmla="*/ 90 h 171"/>
                  <a:gd name="T38" fmla="*/ 0 w 62"/>
                  <a:gd name="T39" fmla="*/ 99 h 171"/>
                  <a:gd name="T40" fmla="*/ 0 w 62"/>
                  <a:gd name="T41" fmla="*/ 109 h 171"/>
                  <a:gd name="T42" fmla="*/ 0 w 62"/>
                  <a:gd name="T43" fmla="*/ 119 h 171"/>
                  <a:gd name="T44" fmla="*/ 3 w 62"/>
                  <a:gd name="T45" fmla="*/ 127 h 171"/>
                  <a:gd name="T46" fmla="*/ 3 w 62"/>
                  <a:gd name="T47" fmla="*/ 137 h 171"/>
                  <a:gd name="T48" fmla="*/ 5 w 62"/>
                  <a:gd name="T49" fmla="*/ 149 h 171"/>
                  <a:gd name="T50" fmla="*/ 8 w 62"/>
                  <a:gd name="T51" fmla="*/ 156 h 171"/>
                  <a:gd name="T52" fmla="*/ 16 w 62"/>
                  <a:gd name="T53" fmla="*/ 164 h 171"/>
                  <a:gd name="T54" fmla="*/ 23 w 62"/>
                  <a:gd name="T55" fmla="*/ 171 h 171"/>
                  <a:gd name="T56" fmla="*/ 31 w 62"/>
                  <a:gd name="T57" fmla="*/ 171 h 171"/>
                  <a:gd name="T58" fmla="*/ 39 w 62"/>
                  <a:gd name="T59" fmla="*/ 164 h 171"/>
                  <a:gd name="T60" fmla="*/ 44 w 62"/>
                  <a:gd name="T61" fmla="*/ 156 h 171"/>
                  <a:gd name="T62" fmla="*/ 49 w 62"/>
                  <a:gd name="T63" fmla="*/ 151 h 171"/>
                  <a:gd name="T64" fmla="*/ 52 w 62"/>
                  <a:gd name="T65" fmla="*/ 144 h 171"/>
                  <a:gd name="T66" fmla="*/ 57 w 62"/>
                  <a:gd name="T67" fmla="*/ 137 h 171"/>
                  <a:gd name="T68" fmla="*/ 60 w 62"/>
                  <a:gd name="T69" fmla="*/ 129 h 171"/>
                  <a:gd name="T70" fmla="*/ 62 w 62"/>
                  <a:gd name="T71" fmla="*/ 124 h 171"/>
                  <a:gd name="T72" fmla="*/ 8 w 62"/>
                  <a:gd name="T73" fmla="*/ 92 h 171"/>
                  <a:gd name="T74" fmla="*/ 62 w 62"/>
                  <a:gd name="T75" fmla="*/ 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171">
                    <a:moveTo>
                      <a:pt x="62" y="67"/>
                    </a:moveTo>
                    <a:lnTo>
                      <a:pt x="62" y="65"/>
                    </a:lnTo>
                    <a:lnTo>
                      <a:pt x="62" y="62"/>
                    </a:lnTo>
                    <a:lnTo>
                      <a:pt x="62" y="60"/>
                    </a:lnTo>
                    <a:lnTo>
                      <a:pt x="62" y="55"/>
                    </a:lnTo>
                    <a:lnTo>
                      <a:pt x="60" y="50"/>
                    </a:lnTo>
                    <a:lnTo>
                      <a:pt x="60" y="45"/>
                    </a:lnTo>
                    <a:lnTo>
                      <a:pt x="60" y="40"/>
                    </a:lnTo>
                    <a:lnTo>
                      <a:pt x="60" y="33"/>
                    </a:lnTo>
                    <a:lnTo>
                      <a:pt x="57" y="28"/>
                    </a:lnTo>
                    <a:lnTo>
                      <a:pt x="54" y="20"/>
                    </a:lnTo>
                    <a:lnTo>
                      <a:pt x="52" y="15"/>
                    </a:lnTo>
                    <a:lnTo>
                      <a:pt x="49" y="10"/>
                    </a:lnTo>
                    <a:lnTo>
                      <a:pt x="44" y="8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5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3" y="60"/>
                    </a:lnTo>
                    <a:lnTo>
                      <a:pt x="3" y="62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3" y="127"/>
                    </a:lnTo>
                    <a:lnTo>
                      <a:pt x="3" y="132"/>
                    </a:lnTo>
                    <a:lnTo>
                      <a:pt x="3" y="137"/>
                    </a:lnTo>
                    <a:lnTo>
                      <a:pt x="3" y="144"/>
                    </a:lnTo>
                    <a:lnTo>
                      <a:pt x="5" y="149"/>
                    </a:lnTo>
                    <a:lnTo>
                      <a:pt x="8" y="154"/>
                    </a:lnTo>
                    <a:lnTo>
                      <a:pt x="8" y="156"/>
                    </a:lnTo>
                    <a:lnTo>
                      <a:pt x="10" y="161"/>
                    </a:lnTo>
                    <a:lnTo>
                      <a:pt x="16" y="164"/>
                    </a:lnTo>
                    <a:lnTo>
                      <a:pt x="16" y="169"/>
                    </a:lnTo>
                    <a:lnTo>
                      <a:pt x="23" y="171"/>
                    </a:lnTo>
                    <a:lnTo>
                      <a:pt x="26" y="171"/>
                    </a:lnTo>
                    <a:lnTo>
                      <a:pt x="31" y="171"/>
                    </a:lnTo>
                    <a:lnTo>
                      <a:pt x="36" y="166"/>
                    </a:lnTo>
                    <a:lnTo>
                      <a:pt x="39" y="164"/>
                    </a:lnTo>
                    <a:lnTo>
                      <a:pt x="44" y="161"/>
                    </a:lnTo>
                    <a:lnTo>
                      <a:pt x="44" y="156"/>
                    </a:lnTo>
                    <a:lnTo>
                      <a:pt x="47" y="154"/>
                    </a:lnTo>
                    <a:lnTo>
                      <a:pt x="49" y="151"/>
                    </a:lnTo>
                    <a:lnTo>
                      <a:pt x="52" y="146"/>
                    </a:lnTo>
                    <a:lnTo>
                      <a:pt x="52" y="144"/>
                    </a:lnTo>
                    <a:lnTo>
                      <a:pt x="57" y="139"/>
                    </a:lnTo>
                    <a:lnTo>
                      <a:pt x="57" y="137"/>
                    </a:lnTo>
                    <a:lnTo>
                      <a:pt x="60" y="132"/>
                    </a:lnTo>
                    <a:lnTo>
                      <a:pt x="60" y="129"/>
                    </a:lnTo>
                    <a:lnTo>
                      <a:pt x="60" y="127"/>
                    </a:lnTo>
                    <a:lnTo>
                      <a:pt x="62" y="124"/>
                    </a:lnTo>
                    <a:lnTo>
                      <a:pt x="62" y="122"/>
                    </a:lnTo>
                    <a:lnTo>
                      <a:pt x="8" y="92"/>
                    </a:lnTo>
                    <a:lnTo>
                      <a:pt x="62" y="67"/>
                    </a:lnTo>
                    <a:lnTo>
                      <a:pt x="62" y="67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272"/>
              <p:cNvSpPr>
                <a:spLocks/>
              </p:cNvSpPr>
              <p:nvPr/>
            </p:nvSpPr>
            <p:spPr bwMode="auto">
              <a:xfrm>
                <a:off x="1574" y="1979"/>
                <a:ext cx="112" cy="220"/>
              </a:xfrm>
              <a:custGeom>
                <a:avLst/>
                <a:gdLst>
                  <a:gd name="T0" fmla="*/ 5 w 112"/>
                  <a:gd name="T1" fmla="*/ 7 h 220"/>
                  <a:gd name="T2" fmla="*/ 0 w 112"/>
                  <a:gd name="T3" fmla="*/ 20 h 220"/>
                  <a:gd name="T4" fmla="*/ 0 w 112"/>
                  <a:gd name="T5" fmla="*/ 34 h 220"/>
                  <a:gd name="T6" fmla="*/ 8 w 112"/>
                  <a:gd name="T7" fmla="*/ 47 h 220"/>
                  <a:gd name="T8" fmla="*/ 13 w 112"/>
                  <a:gd name="T9" fmla="*/ 59 h 220"/>
                  <a:gd name="T10" fmla="*/ 18 w 112"/>
                  <a:gd name="T11" fmla="*/ 69 h 220"/>
                  <a:gd name="T12" fmla="*/ 23 w 112"/>
                  <a:gd name="T13" fmla="*/ 82 h 220"/>
                  <a:gd name="T14" fmla="*/ 31 w 112"/>
                  <a:gd name="T15" fmla="*/ 91 h 220"/>
                  <a:gd name="T16" fmla="*/ 39 w 112"/>
                  <a:gd name="T17" fmla="*/ 101 h 220"/>
                  <a:gd name="T18" fmla="*/ 49 w 112"/>
                  <a:gd name="T19" fmla="*/ 114 h 220"/>
                  <a:gd name="T20" fmla="*/ 67 w 112"/>
                  <a:gd name="T21" fmla="*/ 121 h 220"/>
                  <a:gd name="T22" fmla="*/ 83 w 112"/>
                  <a:gd name="T23" fmla="*/ 126 h 220"/>
                  <a:gd name="T24" fmla="*/ 93 w 112"/>
                  <a:gd name="T25" fmla="*/ 136 h 220"/>
                  <a:gd name="T26" fmla="*/ 99 w 112"/>
                  <a:gd name="T27" fmla="*/ 148 h 220"/>
                  <a:gd name="T28" fmla="*/ 99 w 112"/>
                  <a:gd name="T29" fmla="*/ 163 h 220"/>
                  <a:gd name="T30" fmla="*/ 91 w 112"/>
                  <a:gd name="T31" fmla="*/ 171 h 220"/>
                  <a:gd name="T32" fmla="*/ 83 w 112"/>
                  <a:gd name="T33" fmla="*/ 178 h 220"/>
                  <a:gd name="T34" fmla="*/ 67 w 112"/>
                  <a:gd name="T35" fmla="*/ 188 h 220"/>
                  <a:gd name="T36" fmla="*/ 54 w 112"/>
                  <a:gd name="T37" fmla="*/ 195 h 220"/>
                  <a:gd name="T38" fmla="*/ 42 w 112"/>
                  <a:gd name="T39" fmla="*/ 203 h 220"/>
                  <a:gd name="T40" fmla="*/ 34 w 112"/>
                  <a:gd name="T41" fmla="*/ 210 h 220"/>
                  <a:gd name="T42" fmla="*/ 26 w 112"/>
                  <a:gd name="T43" fmla="*/ 218 h 220"/>
                  <a:gd name="T44" fmla="*/ 36 w 112"/>
                  <a:gd name="T45" fmla="*/ 218 h 220"/>
                  <a:gd name="T46" fmla="*/ 49 w 112"/>
                  <a:gd name="T47" fmla="*/ 213 h 220"/>
                  <a:gd name="T48" fmla="*/ 65 w 112"/>
                  <a:gd name="T49" fmla="*/ 203 h 220"/>
                  <a:gd name="T50" fmla="*/ 83 w 112"/>
                  <a:gd name="T51" fmla="*/ 193 h 220"/>
                  <a:gd name="T52" fmla="*/ 99 w 112"/>
                  <a:gd name="T53" fmla="*/ 183 h 220"/>
                  <a:gd name="T54" fmla="*/ 106 w 112"/>
                  <a:gd name="T55" fmla="*/ 176 h 220"/>
                  <a:gd name="T56" fmla="*/ 109 w 112"/>
                  <a:gd name="T57" fmla="*/ 163 h 220"/>
                  <a:gd name="T58" fmla="*/ 112 w 112"/>
                  <a:gd name="T59" fmla="*/ 151 h 220"/>
                  <a:gd name="T60" fmla="*/ 112 w 112"/>
                  <a:gd name="T61" fmla="*/ 141 h 220"/>
                  <a:gd name="T62" fmla="*/ 106 w 112"/>
                  <a:gd name="T63" fmla="*/ 129 h 220"/>
                  <a:gd name="T64" fmla="*/ 99 w 112"/>
                  <a:gd name="T65" fmla="*/ 124 h 220"/>
                  <a:gd name="T66" fmla="*/ 88 w 112"/>
                  <a:gd name="T67" fmla="*/ 119 h 220"/>
                  <a:gd name="T68" fmla="*/ 78 w 112"/>
                  <a:gd name="T69" fmla="*/ 114 h 220"/>
                  <a:gd name="T70" fmla="*/ 65 w 112"/>
                  <a:gd name="T71" fmla="*/ 109 h 220"/>
                  <a:gd name="T72" fmla="*/ 57 w 112"/>
                  <a:gd name="T73" fmla="*/ 104 h 220"/>
                  <a:gd name="T74" fmla="*/ 52 w 112"/>
                  <a:gd name="T75" fmla="*/ 99 h 220"/>
                  <a:gd name="T76" fmla="*/ 42 w 112"/>
                  <a:gd name="T77" fmla="*/ 86 h 220"/>
                  <a:gd name="T78" fmla="*/ 31 w 112"/>
                  <a:gd name="T79" fmla="*/ 69 h 220"/>
                  <a:gd name="T80" fmla="*/ 26 w 112"/>
                  <a:gd name="T81" fmla="*/ 59 h 220"/>
                  <a:gd name="T82" fmla="*/ 16 w 112"/>
                  <a:gd name="T83" fmla="*/ 42 h 220"/>
                  <a:gd name="T84" fmla="*/ 13 w 112"/>
                  <a:gd name="T85" fmla="*/ 32 h 220"/>
                  <a:gd name="T86" fmla="*/ 13 w 112"/>
                  <a:gd name="T87" fmla="*/ 15 h 220"/>
                  <a:gd name="T88" fmla="*/ 13 w 112"/>
                  <a:gd name="T89" fmla="*/ 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220">
                    <a:moveTo>
                      <a:pt x="13" y="0"/>
                    </a:moveTo>
                    <a:lnTo>
                      <a:pt x="8" y="2"/>
                    </a:lnTo>
                    <a:lnTo>
                      <a:pt x="5" y="7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8" y="52"/>
                    </a:lnTo>
                    <a:lnTo>
                      <a:pt x="10" y="54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6" y="67"/>
                    </a:lnTo>
                    <a:lnTo>
                      <a:pt x="18" y="69"/>
                    </a:lnTo>
                    <a:lnTo>
                      <a:pt x="21" y="74"/>
                    </a:lnTo>
                    <a:lnTo>
                      <a:pt x="21" y="77"/>
                    </a:lnTo>
                    <a:lnTo>
                      <a:pt x="23" y="82"/>
                    </a:lnTo>
                    <a:lnTo>
                      <a:pt x="26" y="84"/>
                    </a:lnTo>
                    <a:lnTo>
                      <a:pt x="29" y="86"/>
                    </a:lnTo>
                    <a:lnTo>
                      <a:pt x="31" y="91"/>
                    </a:lnTo>
                    <a:lnTo>
                      <a:pt x="34" y="94"/>
                    </a:lnTo>
                    <a:lnTo>
                      <a:pt x="36" y="99"/>
                    </a:lnTo>
                    <a:lnTo>
                      <a:pt x="39" y="101"/>
                    </a:lnTo>
                    <a:lnTo>
                      <a:pt x="42" y="106"/>
                    </a:lnTo>
                    <a:lnTo>
                      <a:pt x="47" y="111"/>
                    </a:lnTo>
                    <a:lnTo>
                      <a:pt x="49" y="114"/>
                    </a:lnTo>
                    <a:lnTo>
                      <a:pt x="54" y="119"/>
                    </a:lnTo>
                    <a:lnTo>
                      <a:pt x="60" y="119"/>
                    </a:lnTo>
                    <a:lnTo>
                      <a:pt x="67" y="121"/>
                    </a:lnTo>
                    <a:lnTo>
                      <a:pt x="70" y="121"/>
                    </a:lnTo>
                    <a:lnTo>
                      <a:pt x="78" y="124"/>
                    </a:lnTo>
                    <a:lnTo>
                      <a:pt x="83" y="126"/>
                    </a:lnTo>
                    <a:lnTo>
                      <a:pt x="86" y="129"/>
                    </a:lnTo>
                    <a:lnTo>
                      <a:pt x="91" y="131"/>
                    </a:lnTo>
                    <a:lnTo>
                      <a:pt x="93" y="136"/>
                    </a:lnTo>
                    <a:lnTo>
                      <a:pt x="96" y="138"/>
                    </a:lnTo>
                    <a:lnTo>
                      <a:pt x="99" y="143"/>
                    </a:lnTo>
                    <a:lnTo>
                      <a:pt x="99" y="148"/>
                    </a:lnTo>
                    <a:lnTo>
                      <a:pt x="99" y="153"/>
                    </a:lnTo>
                    <a:lnTo>
                      <a:pt x="99" y="158"/>
                    </a:lnTo>
                    <a:lnTo>
                      <a:pt x="99" y="163"/>
                    </a:lnTo>
                    <a:lnTo>
                      <a:pt x="96" y="166"/>
                    </a:lnTo>
                    <a:lnTo>
                      <a:pt x="93" y="168"/>
                    </a:lnTo>
                    <a:lnTo>
                      <a:pt x="91" y="171"/>
                    </a:lnTo>
                    <a:lnTo>
                      <a:pt x="88" y="173"/>
                    </a:lnTo>
                    <a:lnTo>
                      <a:pt x="86" y="176"/>
                    </a:lnTo>
                    <a:lnTo>
                      <a:pt x="83" y="178"/>
                    </a:lnTo>
                    <a:lnTo>
                      <a:pt x="78" y="181"/>
                    </a:lnTo>
                    <a:lnTo>
                      <a:pt x="73" y="183"/>
                    </a:lnTo>
                    <a:lnTo>
                      <a:pt x="67" y="188"/>
                    </a:lnTo>
                    <a:lnTo>
                      <a:pt x="65" y="191"/>
                    </a:lnTo>
                    <a:lnTo>
                      <a:pt x="57" y="193"/>
                    </a:lnTo>
                    <a:lnTo>
                      <a:pt x="54" y="195"/>
                    </a:lnTo>
                    <a:lnTo>
                      <a:pt x="49" y="198"/>
                    </a:lnTo>
                    <a:lnTo>
                      <a:pt x="44" y="203"/>
                    </a:lnTo>
                    <a:lnTo>
                      <a:pt x="42" y="203"/>
                    </a:lnTo>
                    <a:lnTo>
                      <a:pt x="36" y="205"/>
                    </a:lnTo>
                    <a:lnTo>
                      <a:pt x="36" y="208"/>
                    </a:lnTo>
                    <a:lnTo>
                      <a:pt x="34" y="210"/>
                    </a:lnTo>
                    <a:lnTo>
                      <a:pt x="29" y="210"/>
                    </a:lnTo>
                    <a:lnTo>
                      <a:pt x="29" y="215"/>
                    </a:lnTo>
                    <a:lnTo>
                      <a:pt x="26" y="218"/>
                    </a:lnTo>
                    <a:lnTo>
                      <a:pt x="31" y="220"/>
                    </a:lnTo>
                    <a:lnTo>
                      <a:pt x="31" y="220"/>
                    </a:lnTo>
                    <a:lnTo>
                      <a:pt x="36" y="218"/>
                    </a:lnTo>
                    <a:lnTo>
                      <a:pt x="39" y="218"/>
                    </a:lnTo>
                    <a:lnTo>
                      <a:pt x="42" y="215"/>
                    </a:lnTo>
                    <a:lnTo>
                      <a:pt x="49" y="213"/>
                    </a:lnTo>
                    <a:lnTo>
                      <a:pt x="54" y="210"/>
                    </a:lnTo>
                    <a:lnTo>
                      <a:pt x="60" y="208"/>
                    </a:lnTo>
                    <a:lnTo>
                      <a:pt x="65" y="203"/>
                    </a:lnTo>
                    <a:lnTo>
                      <a:pt x="70" y="200"/>
                    </a:lnTo>
                    <a:lnTo>
                      <a:pt x="78" y="195"/>
                    </a:lnTo>
                    <a:lnTo>
                      <a:pt x="83" y="193"/>
                    </a:lnTo>
                    <a:lnTo>
                      <a:pt x="88" y="191"/>
                    </a:lnTo>
                    <a:lnTo>
                      <a:pt x="91" y="186"/>
                    </a:lnTo>
                    <a:lnTo>
                      <a:pt x="99" y="183"/>
                    </a:lnTo>
                    <a:lnTo>
                      <a:pt x="99" y="181"/>
                    </a:lnTo>
                    <a:lnTo>
                      <a:pt x="104" y="178"/>
                    </a:lnTo>
                    <a:lnTo>
                      <a:pt x="106" y="176"/>
                    </a:lnTo>
                    <a:lnTo>
                      <a:pt x="106" y="171"/>
                    </a:lnTo>
                    <a:lnTo>
                      <a:pt x="109" y="168"/>
                    </a:lnTo>
                    <a:lnTo>
                      <a:pt x="109" y="163"/>
                    </a:lnTo>
                    <a:lnTo>
                      <a:pt x="112" y="161"/>
                    </a:lnTo>
                    <a:lnTo>
                      <a:pt x="112" y="156"/>
                    </a:lnTo>
                    <a:lnTo>
                      <a:pt x="112" y="151"/>
                    </a:lnTo>
                    <a:lnTo>
                      <a:pt x="112" y="148"/>
                    </a:lnTo>
                    <a:lnTo>
                      <a:pt x="112" y="143"/>
                    </a:lnTo>
                    <a:lnTo>
                      <a:pt x="112" y="141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6" y="129"/>
                    </a:lnTo>
                    <a:lnTo>
                      <a:pt x="104" y="126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96" y="121"/>
                    </a:lnTo>
                    <a:lnTo>
                      <a:pt x="91" y="121"/>
                    </a:lnTo>
                    <a:lnTo>
                      <a:pt x="88" y="119"/>
                    </a:lnTo>
                    <a:lnTo>
                      <a:pt x="86" y="116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3" y="111"/>
                    </a:lnTo>
                    <a:lnTo>
                      <a:pt x="70" y="109"/>
                    </a:lnTo>
                    <a:lnTo>
                      <a:pt x="65" y="109"/>
                    </a:lnTo>
                    <a:lnTo>
                      <a:pt x="62" y="109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7" y="104"/>
                    </a:lnTo>
                    <a:lnTo>
                      <a:pt x="54" y="101"/>
                    </a:lnTo>
                    <a:lnTo>
                      <a:pt x="52" y="99"/>
                    </a:lnTo>
                    <a:lnTo>
                      <a:pt x="49" y="94"/>
                    </a:lnTo>
                    <a:lnTo>
                      <a:pt x="44" y="89"/>
                    </a:lnTo>
                    <a:lnTo>
                      <a:pt x="42" y="86"/>
                    </a:lnTo>
                    <a:lnTo>
                      <a:pt x="36" y="79"/>
                    </a:lnTo>
                    <a:lnTo>
                      <a:pt x="34" y="74"/>
                    </a:lnTo>
                    <a:lnTo>
                      <a:pt x="31" y="69"/>
                    </a:lnTo>
                    <a:lnTo>
                      <a:pt x="29" y="67"/>
                    </a:lnTo>
                    <a:lnTo>
                      <a:pt x="29" y="62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21" y="47"/>
                    </a:lnTo>
                    <a:lnTo>
                      <a:pt x="16" y="42"/>
                    </a:lnTo>
                    <a:lnTo>
                      <a:pt x="16" y="37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27"/>
                    </a:lnTo>
                    <a:lnTo>
                      <a:pt x="13" y="20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273"/>
              <p:cNvSpPr>
                <a:spLocks/>
              </p:cNvSpPr>
              <p:nvPr/>
            </p:nvSpPr>
            <p:spPr bwMode="auto">
              <a:xfrm>
                <a:off x="1525" y="2145"/>
                <a:ext cx="65" cy="42"/>
              </a:xfrm>
              <a:custGeom>
                <a:avLst/>
                <a:gdLst>
                  <a:gd name="T0" fmla="*/ 65 w 65"/>
                  <a:gd name="T1" fmla="*/ 20 h 42"/>
                  <a:gd name="T2" fmla="*/ 62 w 65"/>
                  <a:gd name="T3" fmla="*/ 17 h 42"/>
                  <a:gd name="T4" fmla="*/ 57 w 65"/>
                  <a:gd name="T5" fmla="*/ 17 h 42"/>
                  <a:gd name="T6" fmla="*/ 54 w 65"/>
                  <a:gd name="T7" fmla="*/ 12 h 42"/>
                  <a:gd name="T8" fmla="*/ 49 w 65"/>
                  <a:gd name="T9" fmla="*/ 10 h 42"/>
                  <a:gd name="T10" fmla="*/ 46 w 65"/>
                  <a:gd name="T11" fmla="*/ 10 h 42"/>
                  <a:gd name="T12" fmla="*/ 41 w 65"/>
                  <a:gd name="T13" fmla="*/ 7 h 42"/>
                  <a:gd name="T14" fmla="*/ 36 w 65"/>
                  <a:gd name="T15" fmla="*/ 5 h 42"/>
                  <a:gd name="T16" fmla="*/ 31 w 65"/>
                  <a:gd name="T17" fmla="*/ 2 h 42"/>
                  <a:gd name="T18" fmla="*/ 28 w 65"/>
                  <a:gd name="T19" fmla="*/ 2 h 42"/>
                  <a:gd name="T20" fmla="*/ 21 w 65"/>
                  <a:gd name="T21" fmla="*/ 0 h 42"/>
                  <a:gd name="T22" fmla="*/ 15 w 65"/>
                  <a:gd name="T23" fmla="*/ 0 h 42"/>
                  <a:gd name="T24" fmla="*/ 13 w 65"/>
                  <a:gd name="T25" fmla="*/ 0 h 42"/>
                  <a:gd name="T26" fmla="*/ 8 w 65"/>
                  <a:gd name="T27" fmla="*/ 0 h 42"/>
                  <a:gd name="T28" fmla="*/ 5 w 65"/>
                  <a:gd name="T29" fmla="*/ 2 h 42"/>
                  <a:gd name="T30" fmla="*/ 2 w 65"/>
                  <a:gd name="T31" fmla="*/ 5 h 42"/>
                  <a:gd name="T32" fmla="*/ 0 w 65"/>
                  <a:gd name="T33" fmla="*/ 7 h 42"/>
                  <a:gd name="T34" fmla="*/ 2 w 65"/>
                  <a:gd name="T35" fmla="*/ 10 h 42"/>
                  <a:gd name="T36" fmla="*/ 5 w 65"/>
                  <a:gd name="T37" fmla="*/ 15 h 42"/>
                  <a:gd name="T38" fmla="*/ 8 w 65"/>
                  <a:gd name="T39" fmla="*/ 17 h 42"/>
                  <a:gd name="T40" fmla="*/ 13 w 65"/>
                  <a:gd name="T41" fmla="*/ 22 h 42"/>
                  <a:gd name="T42" fmla="*/ 18 w 65"/>
                  <a:gd name="T43" fmla="*/ 25 h 42"/>
                  <a:gd name="T44" fmla="*/ 23 w 65"/>
                  <a:gd name="T45" fmla="*/ 29 h 42"/>
                  <a:gd name="T46" fmla="*/ 28 w 65"/>
                  <a:gd name="T47" fmla="*/ 29 h 42"/>
                  <a:gd name="T48" fmla="*/ 36 w 65"/>
                  <a:gd name="T49" fmla="*/ 34 h 42"/>
                  <a:gd name="T50" fmla="*/ 41 w 65"/>
                  <a:gd name="T51" fmla="*/ 37 h 42"/>
                  <a:gd name="T52" fmla="*/ 44 w 65"/>
                  <a:gd name="T53" fmla="*/ 39 h 42"/>
                  <a:gd name="T54" fmla="*/ 49 w 65"/>
                  <a:gd name="T55" fmla="*/ 39 h 42"/>
                  <a:gd name="T56" fmla="*/ 52 w 65"/>
                  <a:gd name="T57" fmla="*/ 42 h 42"/>
                  <a:gd name="T58" fmla="*/ 54 w 65"/>
                  <a:gd name="T59" fmla="*/ 42 h 42"/>
                  <a:gd name="T60" fmla="*/ 49 w 65"/>
                  <a:gd name="T61" fmla="*/ 37 h 42"/>
                  <a:gd name="T62" fmla="*/ 46 w 65"/>
                  <a:gd name="T63" fmla="*/ 34 h 42"/>
                  <a:gd name="T64" fmla="*/ 41 w 65"/>
                  <a:gd name="T65" fmla="*/ 29 h 42"/>
                  <a:gd name="T66" fmla="*/ 36 w 65"/>
                  <a:gd name="T67" fmla="*/ 27 h 42"/>
                  <a:gd name="T68" fmla="*/ 33 w 65"/>
                  <a:gd name="T69" fmla="*/ 25 h 42"/>
                  <a:gd name="T70" fmla="*/ 31 w 65"/>
                  <a:gd name="T71" fmla="*/ 22 h 42"/>
                  <a:gd name="T72" fmla="*/ 31 w 65"/>
                  <a:gd name="T73" fmla="*/ 20 h 42"/>
                  <a:gd name="T74" fmla="*/ 36 w 65"/>
                  <a:gd name="T75" fmla="*/ 20 h 42"/>
                  <a:gd name="T76" fmla="*/ 36 w 65"/>
                  <a:gd name="T77" fmla="*/ 17 h 42"/>
                  <a:gd name="T78" fmla="*/ 41 w 65"/>
                  <a:gd name="T79" fmla="*/ 17 h 42"/>
                  <a:gd name="T80" fmla="*/ 49 w 65"/>
                  <a:gd name="T81" fmla="*/ 20 h 42"/>
                  <a:gd name="T82" fmla="*/ 54 w 65"/>
                  <a:gd name="T83" fmla="*/ 25 h 42"/>
                  <a:gd name="T84" fmla="*/ 57 w 65"/>
                  <a:gd name="T85" fmla="*/ 25 h 42"/>
                  <a:gd name="T86" fmla="*/ 62 w 65"/>
                  <a:gd name="T87" fmla="*/ 27 h 42"/>
                  <a:gd name="T88" fmla="*/ 65 w 65"/>
                  <a:gd name="T89" fmla="*/ 29 h 42"/>
                  <a:gd name="T90" fmla="*/ 65 w 65"/>
                  <a:gd name="T91" fmla="*/ 29 h 42"/>
                  <a:gd name="T92" fmla="*/ 65 w 65"/>
                  <a:gd name="T93" fmla="*/ 20 h 42"/>
                  <a:gd name="T94" fmla="*/ 65 w 65"/>
                  <a:gd name="T95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5" h="42">
                    <a:moveTo>
                      <a:pt x="65" y="20"/>
                    </a:moveTo>
                    <a:lnTo>
                      <a:pt x="62" y="17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49" y="10"/>
                    </a:lnTo>
                    <a:lnTo>
                      <a:pt x="46" y="10"/>
                    </a:lnTo>
                    <a:lnTo>
                      <a:pt x="41" y="7"/>
                    </a:lnTo>
                    <a:lnTo>
                      <a:pt x="36" y="5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3" y="22"/>
                    </a:lnTo>
                    <a:lnTo>
                      <a:pt x="18" y="25"/>
                    </a:lnTo>
                    <a:lnTo>
                      <a:pt x="23" y="29"/>
                    </a:lnTo>
                    <a:lnTo>
                      <a:pt x="28" y="29"/>
                    </a:lnTo>
                    <a:lnTo>
                      <a:pt x="36" y="34"/>
                    </a:lnTo>
                    <a:lnTo>
                      <a:pt x="41" y="37"/>
                    </a:lnTo>
                    <a:lnTo>
                      <a:pt x="44" y="39"/>
                    </a:lnTo>
                    <a:lnTo>
                      <a:pt x="49" y="39"/>
                    </a:lnTo>
                    <a:lnTo>
                      <a:pt x="52" y="42"/>
                    </a:lnTo>
                    <a:lnTo>
                      <a:pt x="54" y="42"/>
                    </a:lnTo>
                    <a:lnTo>
                      <a:pt x="49" y="37"/>
                    </a:lnTo>
                    <a:lnTo>
                      <a:pt x="46" y="34"/>
                    </a:lnTo>
                    <a:lnTo>
                      <a:pt x="41" y="29"/>
                    </a:lnTo>
                    <a:lnTo>
                      <a:pt x="36" y="27"/>
                    </a:lnTo>
                    <a:lnTo>
                      <a:pt x="33" y="25"/>
                    </a:lnTo>
                    <a:lnTo>
                      <a:pt x="31" y="22"/>
                    </a:lnTo>
                    <a:lnTo>
                      <a:pt x="31" y="20"/>
                    </a:lnTo>
                    <a:lnTo>
                      <a:pt x="36" y="20"/>
                    </a:lnTo>
                    <a:lnTo>
                      <a:pt x="36" y="17"/>
                    </a:lnTo>
                    <a:lnTo>
                      <a:pt x="41" y="17"/>
                    </a:lnTo>
                    <a:lnTo>
                      <a:pt x="49" y="20"/>
                    </a:lnTo>
                    <a:lnTo>
                      <a:pt x="54" y="25"/>
                    </a:lnTo>
                    <a:lnTo>
                      <a:pt x="57" y="25"/>
                    </a:lnTo>
                    <a:lnTo>
                      <a:pt x="62" y="27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65" y="20"/>
                    </a:lnTo>
                    <a:lnTo>
                      <a:pt x="6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274"/>
              <p:cNvSpPr>
                <a:spLocks/>
              </p:cNvSpPr>
              <p:nvPr/>
            </p:nvSpPr>
            <p:spPr bwMode="auto">
              <a:xfrm>
                <a:off x="1265" y="2182"/>
                <a:ext cx="109" cy="171"/>
              </a:xfrm>
              <a:custGeom>
                <a:avLst/>
                <a:gdLst>
                  <a:gd name="T0" fmla="*/ 0 w 109"/>
                  <a:gd name="T1" fmla="*/ 0 h 171"/>
                  <a:gd name="T2" fmla="*/ 3 w 109"/>
                  <a:gd name="T3" fmla="*/ 15 h 171"/>
                  <a:gd name="T4" fmla="*/ 6 w 109"/>
                  <a:gd name="T5" fmla="*/ 27 h 171"/>
                  <a:gd name="T6" fmla="*/ 6 w 109"/>
                  <a:gd name="T7" fmla="*/ 42 h 171"/>
                  <a:gd name="T8" fmla="*/ 8 w 109"/>
                  <a:gd name="T9" fmla="*/ 52 h 171"/>
                  <a:gd name="T10" fmla="*/ 11 w 109"/>
                  <a:gd name="T11" fmla="*/ 62 h 171"/>
                  <a:gd name="T12" fmla="*/ 13 w 109"/>
                  <a:gd name="T13" fmla="*/ 74 h 171"/>
                  <a:gd name="T14" fmla="*/ 16 w 109"/>
                  <a:gd name="T15" fmla="*/ 84 h 171"/>
                  <a:gd name="T16" fmla="*/ 21 w 109"/>
                  <a:gd name="T17" fmla="*/ 96 h 171"/>
                  <a:gd name="T18" fmla="*/ 29 w 109"/>
                  <a:gd name="T19" fmla="*/ 114 h 171"/>
                  <a:gd name="T20" fmla="*/ 34 w 109"/>
                  <a:gd name="T21" fmla="*/ 124 h 171"/>
                  <a:gd name="T22" fmla="*/ 39 w 109"/>
                  <a:gd name="T23" fmla="*/ 134 h 171"/>
                  <a:gd name="T24" fmla="*/ 50 w 109"/>
                  <a:gd name="T25" fmla="*/ 149 h 171"/>
                  <a:gd name="T26" fmla="*/ 58 w 109"/>
                  <a:gd name="T27" fmla="*/ 163 h 171"/>
                  <a:gd name="T28" fmla="*/ 63 w 109"/>
                  <a:gd name="T29" fmla="*/ 171 h 171"/>
                  <a:gd name="T30" fmla="*/ 65 w 109"/>
                  <a:gd name="T31" fmla="*/ 156 h 171"/>
                  <a:gd name="T32" fmla="*/ 70 w 109"/>
                  <a:gd name="T33" fmla="*/ 146 h 171"/>
                  <a:gd name="T34" fmla="*/ 73 w 109"/>
                  <a:gd name="T35" fmla="*/ 144 h 171"/>
                  <a:gd name="T36" fmla="*/ 89 w 109"/>
                  <a:gd name="T37" fmla="*/ 149 h 171"/>
                  <a:gd name="T38" fmla="*/ 102 w 109"/>
                  <a:gd name="T39" fmla="*/ 151 h 171"/>
                  <a:gd name="T40" fmla="*/ 96 w 109"/>
                  <a:gd name="T41" fmla="*/ 144 h 171"/>
                  <a:gd name="T42" fmla="*/ 89 w 109"/>
                  <a:gd name="T43" fmla="*/ 134 h 171"/>
                  <a:gd name="T44" fmla="*/ 76 w 109"/>
                  <a:gd name="T45" fmla="*/ 121 h 171"/>
                  <a:gd name="T46" fmla="*/ 63 w 109"/>
                  <a:gd name="T47" fmla="*/ 106 h 171"/>
                  <a:gd name="T48" fmla="*/ 55 w 109"/>
                  <a:gd name="T49" fmla="*/ 94 h 171"/>
                  <a:gd name="T50" fmla="*/ 52 w 109"/>
                  <a:gd name="T51" fmla="*/ 84 h 171"/>
                  <a:gd name="T52" fmla="*/ 52 w 109"/>
                  <a:gd name="T53" fmla="*/ 72 h 171"/>
                  <a:gd name="T54" fmla="*/ 52 w 109"/>
                  <a:gd name="T55" fmla="*/ 64 h 171"/>
                  <a:gd name="T56" fmla="*/ 42 w 109"/>
                  <a:gd name="T57" fmla="*/ 37 h 171"/>
                  <a:gd name="T58" fmla="*/ 55 w 109"/>
                  <a:gd name="T59" fmla="*/ 40 h 171"/>
                  <a:gd name="T60" fmla="*/ 70 w 109"/>
                  <a:gd name="T61" fmla="*/ 42 h 171"/>
                  <a:gd name="T62" fmla="*/ 89 w 109"/>
                  <a:gd name="T63" fmla="*/ 47 h 171"/>
                  <a:gd name="T64" fmla="*/ 104 w 109"/>
                  <a:gd name="T65" fmla="*/ 49 h 171"/>
                  <a:gd name="T66" fmla="*/ 104 w 109"/>
                  <a:gd name="T67" fmla="*/ 47 h 171"/>
                  <a:gd name="T68" fmla="*/ 91 w 109"/>
                  <a:gd name="T69" fmla="*/ 42 h 171"/>
                  <a:gd name="T70" fmla="*/ 81 w 109"/>
                  <a:gd name="T71" fmla="*/ 37 h 171"/>
                  <a:gd name="T72" fmla="*/ 68 w 109"/>
                  <a:gd name="T73" fmla="*/ 30 h 171"/>
                  <a:gd name="T74" fmla="*/ 55 w 109"/>
                  <a:gd name="T75" fmla="*/ 22 h 171"/>
                  <a:gd name="T76" fmla="*/ 39 w 109"/>
                  <a:gd name="T77" fmla="*/ 15 h 171"/>
                  <a:gd name="T78" fmla="*/ 24 w 109"/>
                  <a:gd name="T79" fmla="*/ 10 h 171"/>
                  <a:gd name="T80" fmla="*/ 11 w 109"/>
                  <a:gd name="T81" fmla="*/ 5 h 171"/>
                  <a:gd name="T82" fmla="*/ 6 w 109"/>
                  <a:gd name="T83" fmla="*/ 0 h 171"/>
                  <a:gd name="T84" fmla="*/ 0 w 109"/>
                  <a:gd name="T8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7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8" y="47"/>
                    </a:lnTo>
                    <a:lnTo>
                      <a:pt x="8" y="52"/>
                    </a:lnTo>
                    <a:lnTo>
                      <a:pt x="11" y="54"/>
                    </a:lnTo>
                    <a:lnTo>
                      <a:pt x="11" y="59"/>
                    </a:lnTo>
                    <a:lnTo>
                      <a:pt x="11" y="62"/>
                    </a:lnTo>
                    <a:lnTo>
                      <a:pt x="11" y="67"/>
                    </a:lnTo>
                    <a:lnTo>
                      <a:pt x="11" y="69"/>
                    </a:lnTo>
                    <a:lnTo>
                      <a:pt x="13" y="74"/>
                    </a:lnTo>
                    <a:lnTo>
                      <a:pt x="13" y="74"/>
                    </a:lnTo>
                    <a:lnTo>
                      <a:pt x="16" y="79"/>
                    </a:lnTo>
                    <a:lnTo>
                      <a:pt x="16" y="84"/>
                    </a:lnTo>
                    <a:lnTo>
                      <a:pt x="19" y="89"/>
                    </a:lnTo>
                    <a:lnTo>
                      <a:pt x="19" y="92"/>
                    </a:lnTo>
                    <a:lnTo>
                      <a:pt x="21" y="96"/>
                    </a:lnTo>
                    <a:lnTo>
                      <a:pt x="26" y="101"/>
                    </a:lnTo>
                    <a:lnTo>
                      <a:pt x="29" y="109"/>
                    </a:lnTo>
                    <a:lnTo>
                      <a:pt x="29" y="114"/>
                    </a:lnTo>
                    <a:lnTo>
                      <a:pt x="32" y="116"/>
                    </a:lnTo>
                    <a:lnTo>
                      <a:pt x="34" y="121"/>
                    </a:lnTo>
                    <a:lnTo>
                      <a:pt x="34" y="124"/>
                    </a:lnTo>
                    <a:lnTo>
                      <a:pt x="37" y="129"/>
                    </a:lnTo>
                    <a:lnTo>
                      <a:pt x="39" y="131"/>
                    </a:lnTo>
                    <a:lnTo>
                      <a:pt x="39" y="134"/>
                    </a:lnTo>
                    <a:lnTo>
                      <a:pt x="45" y="136"/>
                    </a:lnTo>
                    <a:lnTo>
                      <a:pt x="47" y="144"/>
                    </a:lnTo>
                    <a:lnTo>
                      <a:pt x="50" y="149"/>
                    </a:lnTo>
                    <a:lnTo>
                      <a:pt x="55" y="156"/>
                    </a:lnTo>
                    <a:lnTo>
                      <a:pt x="55" y="161"/>
                    </a:lnTo>
                    <a:lnTo>
                      <a:pt x="58" y="163"/>
                    </a:lnTo>
                    <a:lnTo>
                      <a:pt x="63" y="168"/>
                    </a:lnTo>
                    <a:lnTo>
                      <a:pt x="63" y="171"/>
                    </a:lnTo>
                    <a:lnTo>
                      <a:pt x="63" y="171"/>
                    </a:lnTo>
                    <a:lnTo>
                      <a:pt x="63" y="166"/>
                    </a:lnTo>
                    <a:lnTo>
                      <a:pt x="63" y="163"/>
                    </a:lnTo>
                    <a:lnTo>
                      <a:pt x="65" y="156"/>
                    </a:lnTo>
                    <a:lnTo>
                      <a:pt x="68" y="153"/>
                    </a:lnTo>
                    <a:lnTo>
                      <a:pt x="68" y="149"/>
                    </a:lnTo>
                    <a:lnTo>
                      <a:pt x="70" y="146"/>
                    </a:lnTo>
                    <a:lnTo>
                      <a:pt x="70" y="144"/>
                    </a:lnTo>
                    <a:lnTo>
                      <a:pt x="73" y="144"/>
                    </a:lnTo>
                    <a:lnTo>
                      <a:pt x="73" y="144"/>
                    </a:lnTo>
                    <a:lnTo>
                      <a:pt x="76" y="146"/>
                    </a:lnTo>
                    <a:lnTo>
                      <a:pt x="83" y="149"/>
                    </a:lnTo>
                    <a:lnTo>
                      <a:pt x="89" y="149"/>
                    </a:lnTo>
                    <a:lnTo>
                      <a:pt x="94" y="151"/>
                    </a:lnTo>
                    <a:lnTo>
                      <a:pt x="99" y="151"/>
                    </a:lnTo>
                    <a:lnTo>
                      <a:pt x="102" y="151"/>
                    </a:lnTo>
                    <a:lnTo>
                      <a:pt x="104" y="149"/>
                    </a:lnTo>
                    <a:lnTo>
                      <a:pt x="99" y="146"/>
                    </a:lnTo>
                    <a:lnTo>
                      <a:pt x="96" y="144"/>
                    </a:lnTo>
                    <a:lnTo>
                      <a:pt x="96" y="141"/>
                    </a:lnTo>
                    <a:lnTo>
                      <a:pt x="91" y="136"/>
                    </a:lnTo>
                    <a:lnTo>
                      <a:pt x="89" y="134"/>
                    </a:lnTo>
                    <a:lnTo>
                      <a:pt x="83" y="129"/>
                    </a:lnTo>
                    <a:lnTo>
                      <a:pt x="81" y="124"/>
                    </a:lnTo>
                    <a:lnTo>
                      <a:pt x="76" y="121"/>
                    </a:lnTo>
                    <a:lnTo>
                      <a:pt x="70" y="116"/>
                    </a:lnTo>
                    <a:lnTo>
                      <a:pt x="68" y="109"/>
                    </a:lnTo>
                    <a:lnTo>
                      <a:pt x="63" y="106"/>
                    </a:lnTo>
                    <a:lnTo>
                      <a:pt x="63" y="101"/>
                    </a:lnTo>
                    <a:lnTo>
                      <a:pt x="58" y="96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5" y="89"/>
                    </a:lnTo>
                    <a:lnTo>
                      <a:pt x="52" y="84"/>
                    </a:lnTo>
                    <a:lnTo>
                      <a:pt x="52" y="79"/>
                    </a:lnTo>
                    <a:lnTo>
                      <a:pt x="52" y="74"/>
                    </a:lnTo>
                    <a:lnTo>
                      <a:pt x="52" y="72"/>
                    </a:lnTo>
                    <a:lnTo>
                      <a:pt x="52" y="69"/>
                    </a:lnTo>
                    <a:lnTo>
                      <a:pt x="52" y="67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89" y="84"/>
                    </a:lnTo>
                    <a:lnTo>
                      <a:pt x="42" y="37"/>
                    </a:lnTo>
                    <a:lnTo>
                      <a:pt x="47" y="37"/>
                    </a:lnTo>
                    <a:lnTo>
                      <a:pt x="47" y="37"/>
                    </a:lnTo>
                    <a:lnTo>
                      <a:pt x="55" y="40"/>
                    </a:lnTo>
                    <a:lnTo>
                      <a:pt x="58" y="42"/>
                    </a:lnTo>
                    <a:lnTo>
                      <a:pt x="65" y="42"/>
                    </a:lnTo>
                    <a:lnTo>
                      <a:pt x="70" y="42"/>
                    </a:lnTo>
                    <a:lnTo>
                      <a:pt x="78" y="44"/>
                    </a:lnTo>
                    <a:lnTo>
                      <a:pt x="83" y="47"/>
                    </a:lnTo>
                    <a:lnTo>
                      <a:pt x="89" y="47"/>
                    </a:lnTo>
                    <a:lnTo>
                      <a:pt x="96" y="47"/>
                    </a:lnTo>
                    <a:lnTo>
                      <a:pt x="102" y="49"/>
                    </a:lnTo>
                    <a:lnTo>
                      <a:pt x="104" y="49"/>
                    </a:lnTo>
                    <a:lnTo>
                      <a:pt x="109" y="49"/>
                    </a:lnTo>
                    <a:lnTo>
                      <a:pt x="107" y="49"/>
                    </a:lnTo>
                    <a:lnTo>
                      <a:pt x="104" y="47"/>
                    </a:lnTo>
                    <a:lnTo>
                      <a:pt x="99" y="47"/>
                    </a:lnTo>
                    <a:lnTo>
                      <a:pt x="96" y="44"/>
                    </a:lnTo>
                    <a:lnTo>
                      <a:pt x="91" y="42"/>
                    </a:lnTo>
                    <a:lnTo>
                      <a:pt x="89" y="42"/>
                    </a:lnTo>
                    <a:lnTo>
                      <a:pt x="83" y="40"/>
                    </a:lnTo>
                    <a:lnTo>
                      <a:pt x="81" y="37"/>
                    </a:lnTo>
                    <a:lnTo>
                      <a:pt x="76" y="35"/>
                    </a:lnTo>
                    <a:lnTo>
                      <a:pt x="70" y="32"/>
                    </a:lnTo>
                    <a:lnTo>
                      <a:pt x="68" y="30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2" y="17"/>
                    </a:lnTo>
                    <a:lnTo>
                      <a:pt x="39" y="15"/>
                    </a:lnTo>
                    <a:lnTo>
                      <a:pt x="34" y="15"/>
                    </a:lnTo>
                    <a:lnTo>
                      <a:pt x="29" y="12"/>
                    </a:lnTo>
                    <a:lnTo>
                      <a:pt x="24" y="10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275"/>
              <p:cNvSpPr>
                <a:spLocks/>
              </p:cNvSpPr>
              <p:nvPr/>
            </p:nvSpPr>
            <p:spPr bwMode="auto">
              <a:xfrm>
                <a:off x="1328" y="2244"/>
                <a:ext cx="308" cy="111"/>
              </a:xfrm>
              <a:custGeom>
                <a:avLst/>
                <a:gdLst>
                  <a:gd name="T0" fmla="*/ 2 w 308"/>
                  <a:gd name="T1" fmla="*/ 0 h 111"/>
                  <a:gd name="T2" fmla="*/ 13 w 308"/>
                  <a:gd name="T3" fmla="*/ 2 h 111"/>
                  <a:gd name="T4" fmla="*/ 26 w 308"/>
                  <a:gd name="T5" fmla="*/ 7 h 111"/>
                  <a:gd name="T6" fmla="*/ 41 w 308"/>
                  <a:gd name="T7" fmla="*/ 12 h 111"/>
                  <a:gd name="T8" fmla="*/ 62 w 308"/>
                  <a:gd name="T9" fmla="*/ 20 h 111"/>
                  <a:gd name="T10" fmla="*/ 80 w 308"/>
                  <a:gd name="T11" fmla="*/ 27 h 111"/>
                  <a:gd name="T12" fmla="*/ 98 w 308"/>
                  <a:gd name="T13" fmla="*/ 32 h 111"/>
                  <a:gd name="T14" fmla="*/ 114 w 308"/>
                  <a:gd name="T15" fmla="*/ 37 h 111"/>
                  <a:gd name="T16" fmla="*/ 127 w 308"/>
                  <a:gd name="T17" fmla="*/ 42 h 111"/>
                  <a:gd name="T18" fmla="*/ 137 w 308"/>
                  <a:gd name="T19" fmla="*/ 44 h 111"/>
                  <a:gd name="T20" fmla="*/ 145 w 308"/>
                  <a:gd name="T21" fmla="*/ 47 h 111"/>
                  <a:gd name="T22" fmla="*/ 155 w 308"/>
                  <a:gd name="T23" fmla="*/ 39 h 111"/>
                  <a:gd name="T24" fmla="*/ 166 w 308"/>
                  <a:gd name="T25" fmla="*/ 34 h 111"/>
                  <a:gd name="T26" fmla="*/ 179 w 308"/>
                  <a:gd name="T27" fmla="*/ 22 h 111"/>
                  <a:gd name="T28" fmla="*/ 181 w 308"/>
                  <a:gd name="T29" fmla="*/ 20 h 111"/>
                  <a:gd name="T30" fmla="*/ 192 w 308"/>
                  <a:gd name="T31" fmla="*/ 17 h 111"/>
                  <a:gd name="T32" fmla="*/ 207 w 308"/>
                  <a:gd name="T33" fmla="*/ 12 h 111"/>
                  <a:gd name="T34" fmla="*/ 223 w 308"/>
                  <a:gd name="T35" fmla="*/ 10 h 111"/>
                  <a:gd name="T36" fmla="*/ 236 w 308"/>
                  <a:gd name="T37" fmla="*/ 7 h 111"/>
                  <a:gd name="T38" fmla="*/ 246 w 308"/>
                  <a:gd name="T39" fmla="*/ 10 h 111"/>
                  <a:gd name="T40" fmla="*/ 259 w 308"/>
                  <a:gd name="T41" fmla="*/ 17 h 111"/>
                  <a:gd name="T42" fmla="*/ 267 w 308"/>
                  <a:gd name="T43" fmla="*/ 15 h 111"/>
                  <a:gd name="T44" fmla="*/ 280 w 308"/>
                  <a:gd name="T45" fmla="*/ 15 h 111"/>
                  <a:gd name="T46" fmla="*/ 290 w 308"/>
                  <a:gd name="T47" fmla="*/ 12 h 111"/>
                  <a:gd name="T48" fmla="*/ 303 w 308"/>
                  <a:gd name="T49" fmla="*/ 12 h 111"/>
                  <a:gd name="T50" fmla="*/ 306 w 308"/>
                  <a:gd name="T51" fmla="*/ 17 h 111"/>
                  <a:gd name="T52" fmla="*/ 298 w 308"/>
                  <a:gd name="T53" fmla="*/ 27 h 111"/>
                  <a:gd name="T54" fmla="*/ 288 w 308"/>
                  <a:gd name="T55" fmla="*/ 34 h 111"/>
                  <a:gd name="T56" fmla="*/ 277 w 308"/>
                  <a:gd name="T57" fmla="*/ 47 h 111"/>
                  <a:gd name="T58" fmla="*/ 267 w 308"/>
                  <a:gd name="T59" fmla="*/ 59 h 111"/>
                  <a:gd name="T60" fmla="*/ 254 w 308"/>
                  <a:gd name="T61" fmla="*/ 74 h 111"/>
                  <a:gd name="T62" fmla="*/ 241 w 308"/>
                  <a:gd name="T63" fmla="*/ 84 h 111"/>
                  <a:gd name="T64" fmla="*/ 230 w 308"/>
                  <a:gd name="T65" fmla="*/ 96 h 111"/>
                  <a:gd name="T66" fmla="*/ 218 w 308"/>
                  <a:gd name="T67" fmla="*/ 109 h 111"/>
                  <a:gd name="T68" fmla="*/ 218 w 308"/>
                  <a:gd name="T69" fmla="*/ 106 h 111"/>
                  <a:gd name="T70" fmla="*/ 218 w 308"/>
                  <a:gd name="T71" fmla="*/ 91 h 111"/>
                  <a:gd name="T72" fmla="*/ 210 w 308"/>
                  <a:gd name="T73" fmla="*/ 87 h 111"/>
                  <a:gd name="T74" fmla="*/ 256 w 308"/>
                  <a:gd name="T75" fmla="*/ 44 h 111"/>
                  <a:gd name="T76" fmla="*/ 246 w 308"/>
                  <a:gd name="T77" fmla="*/ 44 h 111"/>
                  <a:gd name="T78" fmla="*/ 233 w 308"/>
                  <a:gd name="T79" fmla="*/ 47 h 111"/>
                  <a:gd name="T80" fmla="*/ 220 w 308"/>
                  <a:gd name="T81" fmla="*/ 47 h 111"/>
                  <a:gd name="T82" fmla="*/ 207 w 308"/>
                  <a:gd name="T83" fmla="*/ 49 h 111"/>
                  <a:gd name="T84" fmla="*/ 192 w 308"/>
                  <a:gd name="T85" fmla="*/ 52 h 111"/>
                  <a:gd name="T86" fmla="*/ 179 w 308"/>
                  <a:gd name="T87" fmla="*/ 52 h 111"/>
                  <a:gd name="T88" fmla="*/ 166 w 308"/>
                  <a:gd name="T89" fmla="*/ 54 h 111"/>
                  <a:gd name="T90" fmla="*/ 155 w 308"/>
                  <a:gd name="T91" fmla="*/ 54 h 111"/>
                  <a:gd name="T92" fmla="*/ 140 w 308"/>
                  <a:gd name="T93" fmla="*/ 54 h 111"/>
                  <a:gd name="T94" fmla="*/ 129 w 308"/>
                  <a:gd name="T95" fmla="*/ 54 h 111"/>
                  <a:gd name="T96" fmla="*/ 119 w 308"/>
                  <a:gd name="T97" fmla="*/ 52 h 111"/>
                  <a:gd name="T98" fmla="*/ 103 w 308"/>
                  <a:gd name="T99" fmla="*/ 47 h 111"/>
                  <a:gd name="T100" fmla="*/ 90 w 308"/>
                  <a:gd name="T101" fmla="*/ 44 h 111"/>
                  <a:gd name="T102" fmla="*/ 77 w 308"/>
                  <a:gd name="T103" fmla="*/ 39 h 111"/>
                  <a:gd name="T104" fmla="*/ 62 w 308"/>
                  <a:gd name="T105" fmla="*/ 37 h 111"/>
                  <a:gd name="T106" fmla="*/ 49 w 308"/>
                  <a:gd name="T107" fmla="*/ 32 h 111"/>
                  <a:gd name="T108" fmla="*/ 39 w 308"/>
                  <a:gd name="T109" fmla="*/ 30 h 111"/>
                  <a:gd name="T110" fmla="*/ 26 w 308"/>
                  <a:gd name="T111" fmla="*/ 25 h 111"/>
                  <a:gd name="T112" fmla="*/ 10 w 308"/>
                  <a:gd name="T113" fmla="*/ 10 h 111"/>
                  <a:gd name="T114" fmla="*/ 0 w 308"/>
                  <a:gd name="T11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" h="11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13" y="2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1" y="10"/>
                    </a:lnTo>
                    <a:lnTo>
                      <a:pt x="36" y="12"/>
                    </a:lnTo>
                    <a:lnTo>
                      <a:pt x="41" y="12"/>
                    </a:lnTo>
                    <a:lnTo>
                      <a:pt x="49" y="15"/>
                    </a:lnTo>
                    <a:lnTo>
                      <a:pt x="54" y="20"/>
                    </a:lnTo>
                    <a:lnTo>
                      <a:pt x="62" y="20"/>
                    </a:lnTo>
                    <a:lnTo>
                      <a:pt x="67" y="22"/>
                    </a:lnTo>
                    <a:lnTo>
                      <a:pt x="72" y="25"/>
                    </a:lnTo>
                    <a:lnTo>
                      <a:pt x="80" y="27"/>
                    </a:lnTo>
                    <a:lnTo>
                      <a:pt x="85" y="27"/>
                    </a:lnTo>
                    <a:lnTo>
                      <a:pt x="90" y="30"/>
                    </a:lnTo>
                    <a:lnTo>
                      <a:pt x="98" y="32"/>
                    </a:lnTo>
                    <a:lnTo>
                      <a:pt x="103" y="32"/>
                    </a:lnTo>
                    <a:lnTo>
                      <a:pt x="109" y="37"/>
                    </a:lnTo>
                    <a:lnTo>
                      <a:pt x="114" y="37"/>
                    </a:lnTo>
                    <a:lnTo>
                      <a:pt x="119" y="39"/>
                    </a:lnTo>
                    <a:lnTo>
                      <a:pt x="124" y="39"/>
                    </a:lnTo>
                    <a:lnTo>
                      <a:pt x="127" y="42"/>
                    </a:lnTo>
                    <a:lnTo>
                      <a:pt x="132" y="42"/>
                    </a:lnTo>
                    <a:lnTo>
                      <a:pt x="132" y="44"/>
                    </a:lnTo>
                    <a:lnTo>
                      <a:pt x="137" y="44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45" y="47"/>
                    </a:lnTo>
                    <a:lnTo>
                      <a:pt x="148" y="44"/>
                    </a:lnTo>
                    <a:lnTo>
                      <a:pt x="153" y="44"/>
                    </a:lnTo>
                    <a:lnTo>
                      <a:pt x="155" y="39"/>
                    </a:lnTo>
                    <a:lnTo>
                      <a:pt x="160" y="39"/>
                    </a:lnTo>
                    <a:lnTo>
                      <a:pt x="160" y="37"/>
                    </a:lnTo>
                    <a:lnTo>
                      <a:pt x="166" y="34"/>
                    </a:lnTo>
                    <a:lnTo>
                      <a:pt x="171" y="30"/>
                    </a:lnTo>
                    <a:lnTo>
                      <a:pt x="176" y="27"/>
                    </a:lnTo>
                    <a:lnTo>
                      <a:pt x="179" y="22"/>
                    </a:lnTo>
                    <a:lnTo>
                      <a:pt x="181" y="22"/>
                    </a:lnTo>
                    <a:lnTo>
                      <a:pt x="181" y="20"/>
                    </a:lnTo>
                    <a:lnTo>
                      <a:pt x="181" y="20"/>
                    </a:lnTo>
                    <a:lnTo>
                      <a:pt x="184" y="20"/>
                    </a:lnTo>
                    <a:lnTo>
                      <a:pt x="189" y="20"/>
                    </a:lnTo>
                    <a:lnTo>
                      <a:pt x="192" y="17"/>
                    </a:lnTo>
                    <a:lnTo>
                      <a:pt x="197" y="15"/>
                    </a:lnTo>
                    <a:lnTo>
                      <a:pt x="202" y="15"/>
                    </a:lnTo>
                    <a:lnTo>
                      <a:pt x="207" y="12"/>
                    </a:lnTo>
                    <a:lnTo>
                      <a:pt x="212" y="12"/>
                    </a:lnTo>
                    <a:lnTo>
                      <a:pt x="218" y="10"/>
                    </a:lnTo>
                    <a:lnTo>
                      <a:pt x="223" y="10"/>
                    </a:lnTo>
                    <a:lnTo>
                      <a:pt x="228" y="7"/>
                    </a:lnTo>
                    <a:lnTo>
                      <a:pt x="233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7"/>
                    </a:lnTo>
                    <a:lnTo>
                      <a:pt x="246" y="10"/>
                    </a:lnTo>
                    <a:lnTo>
                      <a:pt x="249" y="12"/>
                    </a:lnTo>
                    <a:lnTo>
                      <a:pt x="254" y="15"/>
                    </a:lnTo>
                    <a:lnTo>
                      <a:pt x="259" y="17"/>
                    </a:lnTo>
                    <a:lnTo>
                      <a:pt x="259" y="17"/>
                    </a:lnTo>
                    <a:lnTo>
                      <a:pt x="264" y="17"/>
                    </a:lnTo>
                    <a:lnTo>
                      <a:pt x="267" y="15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80" y="15"/>
                    </a:lnTo>
                    <a:lnTo>
                      <a:pt x="282" y="12"/>
                    </a:lnTo>
                    <a:lnTo>
                      <a:pt x="288" y="12"/>
                    </a:lnTo>
                    <a:lnTo>
                      <a:pt x="290" y="12"/>
                    </a:lnTo>
                    <a:lnTo>
                      <a:pt x="295" y="12"/>
                    </a:lnTo>
                    <a:lnTo>
                      <a:pt x="298" y="12"/>
                    </a:lnTo>
                    <a:lnTo>
                      <a:pt x="303" y="12"/>
                    </a:lnTo>
                    <a:lnTo>
                      <a:pt x="306" y="12"/>
                    </a:lnTo>
                    <a:lnTo>
                      <a:pt x="308" y="15"/>
                    </a:lnTo>
                    <a:lnTo>
                      <a:pt x="306" y="17"/>
                    </a:lnTo>
                    <a:lnTo>
                      <a:pt x="303" y="20"/>
                    </a:lnTo>
                    <a:lnTo>
                      <a:pt x="300" y="22"/>
                    </a:lnTo>
                    <a:lnTo>
                      <a:pt x="298" y="27"/>
                    </a:lnTo>
                    <a:lnTo>
                      <a:pt x="295" y="27"/>
                    </a:lnTo>
                    <a:lnTo>
                      <a:pt x="293" y="32"/>
                    </a:lnTo>
                    <a:lnTo>
                      <a:pt x="288" y="34"/>
                    </a:lnTo>
                    <a:lnTo>
                      <a:pt x="285" y="39"/>
                    </a:lnTo>
                    <a:lnTo>
                      <a:pt x="282" y="42"/>
                    </a:lnTo>
                    <a:lnTo>
                      <a:pt x="277" y="47"/>
                    </a:lnTo>
                    <a:lnTo>
                      <a:pt x="272" y="52"/>
                    </a:lnTo>
                    <a:lnTo>
                      <a:pt x="269" y="54"/>
                    </a:lnTo>
                    <a:lnTo>
                      <a:pt x="267" y="59"/>
                    </a:lnTo>
                    <a:lnTo>
                      <a:pt x="262" y="64"/>
                    </a:lnTo>
                    <a:lnTo>
                      <a:pt x="256" y="67"/>
                    </a:lnTo>
                    <a:lnTo>
                      <a:pt x="254" y="74"/>
                    </a:lnTo>
                    <a:lnTo>
                      <a:pt x="249" y="77"/>
                    </a:lnTo>
                    <a:lnTo>
                      <a:pt x="246" y="82"/>
                    </a:lnTo>
                    <a:lnTo>
                      <a:pt x="241" y="84"/>
                    </a:lnTo>
                    <a:lnTo>
                      <a:pt x="238" y="87"/>
                    </a:lnTo>
                    <a:lnTo>
                      <a:pt x="233" y="91"/>
                    </a:lnTo>
                    <a:lnTo>
                      <a:pt x="230" y="96"/>
                    </a:lnTo>
                    <a:lnTo>
                      <a:pt x="225" y="101"/>
                    </a:lnTo>
                    <a:lnTo>
                      <a:pt x="220" y="106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8" y="109"/>
                    </a:lnTo>
                    <a:lnTo>
                      <a:pt x="218" y="106"/>
                    </a:lnTo>
                    <a:lnTo>
                      <a:pt x="218" y="101"/>
                    </a:lnTo>
                    <a:lnTo>
                      <a:pt x="218" y="96"/>
                    </a:lnTo>
                    <a:lnTo>
                      <a:pt x="218" y="91"/>
                    </a:lnTo>
                    <a:lnTo>
                      <a:pt x="215" y="87"/>
                    </a:lnTo>
                    <a:lnTo>
                      <a:pt x="212" y="87"/>
                    </a:lnTo>
                    <a:lnTo>
                      <a:pt x="210" y="87"/>
                    </a:lnTo>
                    <a:lnTo>
                      <a:pt x="207" y="84"/>
                    </a:lnTo>
                    <a:lnTo>
                      <a:pt x="205" y="87"/>
                    </a:lnTo>
                    <a:lnTo>
                      <a:pt x="256" y="44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46" y="44"/>
                    </a:lnTo>
                    <a:lnTo>
                      <a:pt x="241" y="47"/>
                    </a:lnTo>
                    <a:lnTo>
                      <a:pt x="238" y="47"/>
                    </a:lnTo>
                    <a:lnTo>
                      <a:pt x="233" y="47"/>
                    </a:lnTo>
                    <a:lnTo>
                      <a:pt x="228" y="47"/>
                    </a:lnTo>
                    <a:lnTo>
                      <a:pt x="225" y="47"/>
                    </a:lnTo>
                    <a:lnTo>
                      <a:pt x="220" y="47"/>
                    </a:lnTo>
                    <a:lnTo>
                      <a:pt x="215" y="47"/>
                    </a:lnTo>
                    <a:lnTo>
                      <a:pt x="210" y="47"/>
                    </a:lnTo>
                    <a:lnTo>
                      <a:pt x="207" y="49"/>
                    </a:lnTo>
                    <a:lnTo>
                      <a:pt x="202" y="49"/>
                    </a:lnTo>
                    <a:lnTo>
                      <a:pt x="197" y="49"/>
                    </a:lnTo>
                    <a:lnTo>
                      <a:pt x="192" y="52"/>
                    </a:lnTo>
                    <a:lnTo>
                      <a:pt x="189" y="52"/>
                    </a:lnTo>
                    <a:lnTo>
                      <a:pt x="181" y="52"/>
                    </a:lnTo>
                    <a:lnTo>
                      <a:pt x="179" y="52"/>
                    </a:lnTo>
                    <a:lnTo>
                      <a:pt x="173" y="54"/>
                    </a:lnTo>
                    <a:lnTo>
                      <a:pt x="168" y="54"/>
                    </a:lnTo>
                    <a:lnTo>
                      <a:pt x="166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5" y="54"/>
                    </a:lnTo>
                    <a:lnTo>
                      <a:pt x="148" y="54"/>
                    </a:lnTo>
                    <a:lnTo>
                      <a:pt x="148" y="54"/>
                    </a:lnTo>
                    <a:lnTo>
                      <a:pt x="140" y="54"/>
                    </a:lnTo>
                    <a:lnTo>
                      <a:pt x="137" y="54"/>
                    </a:lnTo>
                    <a:lnTo>
                      <a:pt x="132" y="54"/>
                    </a:lnTo>
                    <a:lnTo>
                      <a:pt x="129" y="54"/>
                    </a:lnTo>
                    <a:lnTo>
                      <a:pt x="127" y="52"/>
                    </a:lnTo>
                    <a:lnTo>
                      <a:pt x="122" y="52"/>
                    </a:lnTo>
                    <a:lnTo>
                      <a:pt x="119" y="52"/>
                    </a:lnTo>
                    <a:lnTo>
                      <a:pt x="114" y="49"/>
                    </a:lnTo>
                    <a:lnTo>
                      <a:pt x="109" y="47"/>
                    </a:lnTo>
                    <a:lnTo>
                      <a:pt x="103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0" y="42"/>
                    </a:lnTo>
                    <a:lnTo>
                      <a:pt x="77" y="39"/>
                    </a:lnTo>
                    <a:lnTo>
                      <a:pt x="72" y="39"/>
                    </a:lnTo>
                    <a:lnTo>
                      <a:pt x="67" y="39"/>
                    </a:lnTo>
                    <a:lnTo>
                      <a:pt x="62" y="37"/>
                    </a:lnTo>
                    <a:lnTo>
                      <a:pt x="57" y="34"/>
                    </a:lnTo>
                    <a:lnTo>
                      <a:pt x="54" y="34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6" y="27"/>
                    </a:lnTo>
                    <a:lnTo>
                      <a:pt x="31" y="27"/>
                    </a:lnTo>
                    <a:lnTo>
                      <a:pt x="26" y="25"/>
                    </a:lnTo>
                    <a:lnTo>
                      <a:pt x="20" y="20"/>
                    </a:lnTo>
                    <a:lnTo>
                      <a:pt x="15" y="15"/>
                    </a:lnTo>
                    <a:lnTo>
                      <a:pt x="10" y="10"/>
                    </a:lnTo>
                    <a:lnTo>
                      <a:pt x="5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276"/>
              <p:cNvSpPr>
                <a:spLocks/>
              </p:cNvSpPr>
              <p:nvPr/>
            </p:nvSpPr>
            <p:spPr bwMode="auto">
              <a:xfrm>
                <a:off x="1291" y="2194"/>
                <a:ext cx="242" cy="82"/>
              </a:xfrm>
              <a:custGeom>
                <a:avLst/>
                <a:gdLst>
                  <a:gd name="T0" fmla="*/ 42 w 242"/>
                  <a:gd name="T1" fmla="*/ 25 h 82"/>
                  <a:gd name="T2" fmla="*/ 50 w 242"/>
                  <a:gd name="T3" fmla="*/ 30 h 82"/>
                  <a:gd name="T4" fmla="*/ 63 w 242"/>
                  <a:gd name="T5" fmla="*/ 32 h 82"/>
                  <a:gd name="T6" fmla="*/ 70 w 242"/>
                  <a:gd name="T7" fmla="*/ 35 h 82"/>
                  <a:gd name="T8" fmla="*/ 78 w 242"/>
                  <a:gd name="T9" fmla="*/ 37 h 82"/>
                  <a:gd name="T10" fmla="*/ 86 w 242"/>
                  <a:gd name="T11" fmla="*/ 40 h 82"/>
                  <a:gd name="T12" fmla="*/ 91 w 242"/>
                  <a:gd name="T13" fmla="*/ 42 h 82"/>
                  <a:gd name="T14" fmla="*/ 99 w 242"/>
                  <a:gd name="T15" fmla="*/ 45 h 82"/>
                  <a:gd name="T16" fmla="*/ 107 w 242"/>
                  <a:gd name="T17" fmla="*/ 47 h 82"/>
                  <a:gd name="T18" fmla="*/ 117 w 242"/>
                  <a:gd name="T19" fmla="*/ 50 h 82"/>
                  <a:gd name="T20" fmla="*/ 127 w 242"/>
                  <a:gd name="T21" fmla="*/ 52 h 82"/>
                  <a:gd name="T22" fmla="*/ 138 w 242"/>
                  <a:gd name="T23" fmla="*/ 52 h 82"/>
                  <a:gd name="T24" fmla="*/ 146 w 242"/>
                  <a:gd name="T25" fmla="*/ 52 h 82"/>
                  <a:gd name="T26" fmla="*/ 151 w 242"/>
                  <a:gd name="T27" fmla="*/ 52 h 82"/>
                  <a:gd name="T28" fmla="*/ 164 w 242"/>
                  <a:gd name="T29" fmla="*/ 52 h 82"/>
                  <a:gd name="T30" fmla="*/ 177 w 242"/>
                  <a:gd name="T31" fmla="*/ 57 h 82"/>
                  <a:gd name="T32" fmla="*/ 179 w 242"/>
                  <a:gd name="T33" fmla="*/ 57 h 82"/>
                  <a:gd name="T34" fmla="*/ 187 w 242"/>
                  <a:gd name="T35" fmla="*/ 62 h 82"/>
                  <a:gd name="T36" fmla="*/ 195 w 242"/>
                  <a:gd name="T37" fmla="*/ 65 h 82"/>
                  <a:gd name="T38" fmla="*/ 205 w 242"/>
                  <a:gd name="T39" fmla="*/ 70 h 82"/>
                  <a:gd name="T40" fmla="*/ 216 w 242"/>
                  <a:gd name="T41" fmla="*/ 77 h 82"/>
                  <a:gd name="T42" fmla="*/ 221 w 242"/>
                  <a:gd name="T43" fmla="*/ 82 h 82"/>
                  <a:gd name="T44" fmla="*/ 239 w 242"/>
                  <a:gd name="T45" fmla="*/ 77 h 82"/>
                  <a:gd name="T46" fmla="*/ 231 w 242"/>
                  <a:gd name="T47" fmla="*/ 70 h 82"/>
                  <a:gd name="T48" fmla="*/ 223 w 242"/>
                  <a:gd name="T49" fmla="*/ 67 h 82"/>
                  <a:gd name="T50" fmla="*/ 216 w 242"/>
                  <a:gd name="T51" fmla="*/ 62 h 82"/>
                  <a:gd name="T52" fmla="*/ 208 w 242"/>
                  <a:gd name="T53" fmla="*/ 57 h 82"/>
                  <a:gd name="T54" fmla="*/ 200 w 242"/>
                  <a:gd name="T55" fmla="*/ 55 h 82"/>
                  <a:gd name="T56" fmla="*/ 195 w 242"/>
                  <a:gd name="T57" fmla="*/ 50 h 82"/>
                  <a:gd name="T58" fmla="*/ 192 w 242"/>
                  <a:gd name="T59" fmla="*/ 50 h 82"/>
                  <a:gd name="T60" fmla="*/ 185 w 242"/>
                  <a:gd name="T61" fmla="*/ 47 h 82"/>
                  <a:gd name="T62" fmla="*/ 172 w 242"/>
                  <a:gd name="T63" fmla="*/ 47 h 82"/>
                  <a:gd name="T64" fmla="*/ 161 w 242"/>
                  <a:gd name="T65" fmla="*/ 45 h 82"/>
                  <a:gd name="T66" fmla="*/ 148 w 242"/>
                  <a:gd name="T67" fmla="*/ 45 h 82"/>
                  <a:gd name="T68" fmla="*/ 135 w 242"/>
                  <a:gd name="T69" fmla="*/ 45 h 82"/>
                  <a:gd name="T70" fmla="*/ 125 w 242"/>
                  <a:gd name="T71" fmla="*/ 42 h 82"/>
                  <a:gd name="T72" fmla="*/ 117 w 242"/>
                  <a:gd name="T73" fmla="*/ 42 h 82"/>
                  <a:gd name="T74" fmla="*/ 114 w 242"/>
                  <a:gd name="T75" fmla="*/ 40 h 82"/>
                  <a:gd name="T76" fmla="*/ 104 w 242"/>
                  <a:gd name="T77" fmla="*/ 37 h 82"/>
                  <a:gd name="T78" fmla="*/ 96 w 242"/>
                  <a:gd name="T79" fmla="*/ 35 h 82"/>
                  <a:gd name="T80" fmla="*/ 89 w 242"/>
                  <a:gd name="T81" fmla="*/ 32 h 82"/>
                  <a:gd name="T82" fmla="*/ 78 w 242"/>
                  <a:gd name="T83" fmla="*/ 30 h 82"/>
                  <a:gd name="T84" fmla="*/ 70 w 242"/>
                  <a:gd name="T85" fmla="*/ 25 h 82"/>
                  <a:gd name="T86" fmla="*/ 57 w 242"/>
                  <a:gd name="T87" fmla="*/ 23 h 82"/>
                  <a:gd name="T88" fmla="*/ 50 w 242"/>
                  <a:gd name="T89" fmla="*/ 18 h 82"/>
                  <a:gd name="T90" fmla="*/ 37 w 242"/>
                  <a:gd name="T91" fmla="*/ 15 h 82"/>
                  <a:gd name="T92" fmla="*/ 29 w 242"/>
                  <a:gd name="T93" fmla="*/ 10 h 82"/>
                  <a:gd name="T94" fmla="*/ 21 w 242"/>
                  <a:gd name="T95" fmla="*/ 8 h 82"/>
                  <a:gd name="T96" fmla="*/ 13 w 242"/>
                  <a:gd name="T97" fmla="*/ 5 h 82"/>
                  <a:gd name="T98" fmla="*/ 6 w 242"/>
                  <a:gd name="T99" fmla="*/ 3 h 82"/>
                  <a:gd name="T100" fmla="*/ 0 w 242"/>
                  <a:gd name="T101" fmla="*/ 0 h 82"/>
                  <a:gd name="T102" fmla="*/ 39 w 242"/>
                  <a:gd name="T103" fmla="*/ 2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2" h="82">
                    <a:moveTo>
                      <a:pt x="39" y="23"/>
                    </a:moveTo>
                    <a:lnTo>
                      <a:pt x="42" y="25"/>
                    </a:lnTo>
                    <a:lnTo>
                      <a:pt x="44" y="25"/>
                    </a:lnTo>
                    <a:lnTo>
                      <a:pt x="50" y="30"/>
                    </a:lnTo>
                    <a:lnTo>
                      <a:pt x="57" y="30"/>
                    </a:lnTo>
                    <a:lnTo>
                      <a:pt x="63" y="32"/>
                    </a:lnTo>
                    <a:lnTo>
                      <a:pt x="65" y="35"/>
                    </a:lnTo>
                    <a:lnTo>
                      <a:pt x="70" y="35"/>
                    </a:lnTo>
                    <a:lnTo>
                      <a:pt x="73" y="35"/>
                    </a:lnTo>
                    <a:lnTo>
                      <a:pt x="78" y="37"/>
                    </a:lnTo>
                    <a:lnTo>
                      <a:pt x="81" y="40"/>
                    </a:lnTo>
                    <a:lnTo>
                      <a:pt x="86" y="40"/>
                    </a:lnTo>
                    <a:lnTo>
                      <a:pt x="89" y="42"/>
                    </a:lnTo>
                    <a:lnTo>
                      <a:pt x="91" y="42"/>
                    </a:lnTo>
                    <a:lnTo>
                      <a:pt x="94" y="42"/>
                    </a:lnTo>
                    <a:lnTo>
                      <a:pt x="99" y="45"/>
                    </a:lnTo>
                    <a:lnTo>
                      <a:pt x="102" y="45"/>
                    </a:lnTo>
                    <a:lnTo>
                      <a:pt x="107" y="47"/>
                    </a:lnTo>
                    <a:lnTo>
                      <a:pt x="112" y="50"/>
                    </a:lnTo>
                    <a:lnTo>
                      <a:pt x="117" y="50"/>
                    </a:lnTo>
                    <a:lnTo>
                      <a:pt x="122" y="52"/>
                    </a:lnTo>
                    <a:lnTo>
                      <a:pt x="127" y="52"/>
                    </a:lnTo>
                    <a:lnTo>
                      <a:pt x="133" y="52"/>
                    </a:lnTo>
                    <a:lnTo>
                      <a:pt x="138" y="52"/>
                    </a:lnTo>
                    <a:lnTo>
                      <a:pt x="140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51" y="52"/>
                    </a:lnTo>
                    <a:lnTo>
                      <a:pt x="159" y="52"/>
                    </a:lnTo>
                    <a:lnTo>
                      <a:pt x="164" y="52"/>
                    </a:lnTo>
                    <a:lnTo>
                      <a:pt x="169" y="55"/>
                    </a:lnTo>
                    <a:lnTo>
                      <a:pt x="177" y="57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5" y="60"/>
                    </a:lnTo>
                    <a:lnTo>
                      <a:pt x="187" y="62"/>
                    </a:lnTo>
                    <a:lnTo>
                      <a:pt x="192" y="62"/>
                    </a:lnTo>
                    <a:lnTo>
                      <a:pt x="195" y="65"/>
                    </a:lnTo>
                    <a:lnTo>
                      <a:pt x="197" y="67"/>
                    </a:lnTo>
                    <a:lnTo>
                      <a:pt x="205" y="70"/>
                    </a:lnTo>
                    <a:lnTo>
                      <a:pt x="210" y="75"/>
                    </a:lnTo>
                    <a:lnTo>
                      <a:pt x="216" y="77"/>
                    </a:lnTo>
                    <a:lnTo>
                      <a:pt x="218" y="82"/>
                    </a:lnTo>
                    <a:lnTo>
                      <a:pt x="221" y="82"/>
                    </a:lnTo>
                    <a:lnTo>
                      <a:pt x="242" y="77"/>
                    </a:lnTo>
                    <a:lnTo>
                      <a:pt x="239" y="77"/>
                    </a:lnTo>
                    <a:lnTo>
                      <a:pt x="234" y="75"/>
                    </a:lnTo>
                    <a:lnTo>
                      <a:pt x="231" y="70"/>
                    </a:lnTo>
                    <a:lnTo>
                      <a:pt x="226" y="70"/>
                    </a:lnTo>
                    <a:lnTo>
                      <a:pt x="223" y="67"/>
                    </a:lnTo>
                    <a:lnTo>
                      <a:pt x="221" y="65"/>
                    </a:lnTo>
                    <a:lnTo>
                      <a:pt x="216" y="62"/>
                    </a:lnTo>
                    <a:lnTo>
                      <a:pt x="213" y="60"/>
                    </a:lnTo>
                    <a:lnTo>
                      <a:pt x="208" y="57"/>
                    </a:lnTo>
                    <a:lnTo>
                      <a:pt x="205" y="57"/>
                    </a:lnTo>
                    <a:lnTo>
                      <a:pt x="200" y="55"/>
                    </a:lnTo>
                    <a:lnTo>
                      <a:pt x="197" y="52"/>
                    </a:lnTo>
                    <a:lnTo>
                      <a:pt x="195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87" y="50"/>
                    </a:lnTo>
                    <a:lnTo>
                      <a:pt x="185" y="47"/>
                    </a:lnTo>
                    <a:lnTo>
                      <a:pt x="177" y="47"/>
                    </a:lnTo>
                    <a:lnTo>
                      <a:pt x="172" y="47"/>
                    </a:lnTo>
                    <a:lnTo>
                      <a:pt x="166" y="47"/>
                    </a:lnTo>
                    <a:lnTo>
                      <a:pt x="161" y="45"/>
                    </a:lnTo>
                    <a:lnTo>
                      <a:pt x="156" y="45"/>
                    </a:lnTo>
                    <a:lnTo>
                      <a:pt x="148" y="45"/>
                    </a:lnTo>
                    <a:lnTo>
                      <a:pt x="140" y="45"/>
                    </a:lnTo>
                    <a:lnTo>
                      <a:pt x="135" y="45"/>
                    </a:lnTo>
                    <a:lnTo>
                      <a:pt x="130" y="42"/>
                    </a:lnTo>
                    <a:lnTo>
                      <a:pt x="125" y="42"/>
                    </a:lnTo>
                    <a:lnTo>
                      <a:pt x="120" y="42"/>
                    </a:lnTo>
                    <a:lnTo>
                      <a:pt x="117" y="42"/>
                    </a:lnTo>
                    <a:lnTo>
                      <a:pt x="117" y="42"/>
                    </a:lnTo>
                    <a:lnTo>
                      <a:pt x="114" y="40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2" y="35"/>
                    </a:lnTo>
                    <a:lnTo>
                      <a:pt x="96" y="35"/>
                    </a:lnTo>
                    <a:lnTo>
                      <a:pt x="94" y="35"/>
                    </a:lnTo>
                    <a:lnTo>
                      <a:pt x="89" y="32"/>
                    </a:lnTo>
                    <a:lnTo>
                      <a:pt x="83" y="30"/>
                    </a:lnTo>
                    <a:lnTo>
                      <a:pt x="78" y="30"/>
                    </a:lnTo>
                    <a:lnTo>
                      <a:pt x="73" y="28"/>
                    </a:lnTo>
                    <a:lnTo>
                      <a:pt x="70" y="25"/>
                    </a:lnTo>
                    <a:lnTo>
                      <a:pt x="63" y="23"/>
                    </a:lnTo>
                    <a:lnTo>
                      <a:pt x="57" y="23"/>
                    </a:lnTo>
                    <a:lnTo>
                      <a:pt x="55" y="20"/>
                    </a:lnTo>
                    <a:lnTo>
                      <a:pt x="50" y="18"/>
                    </a:lnTo>
                    <a:lnTo>
                      <a:pt x="42" y="15"/>
                    </a:lnTo>
                    <a:lnTo>
                      <a:pt x="37" y="15"/>
                    </a:lnTo>
                    <a:lnTo>
                      <a:pt x="32" y="13"/>
                    </a:lnTo>
                    <a:lnTo>
                      <a:pt x="29" y="10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3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277"/>
              <p:cNvSpPr>
                <a:spLocks/>
              </p:cNvSpPr>
              <p:nvPr/>
            </p:nvSpPr>
            <p:spPr bwMode="auto">
              <a:xfrm>
                <a:off x="1343" y="2311"/>
                <a:ext cx="223" cy="57"/>
              </a:xfrm>
              <a:custGeom>
                <a:avLst/>
                <a:gdLst>
                  <a:gd name="T0" fmla="*/ 3 w 223"/>
                  <a:gd name="T1" fmla="*/ 15 h 57"/>
                  <a:gd name="T2" fmla="*/ 8 w 223"/>
                  <a:gd name="T3" fmla="*/ 20 h 57"/>
                  <a:gd name="T4" fmla="*/ 18 w 223"/>
                  <a:gd name="T5" fmla="*/ 24 h 57"/>
                  <a:gd name="T6" fmla="*/ 26 w 223"/>
                  <a:gd name="T7" fmla="*/ 29 h 57"/>
                  <a:gd name="T8" fmla="*/ 34 w 223"/>
                  <a:gd name="T9" fmla="*/ 34 h 57"/>
                  <a:gd name="T10" fmla="*/ 39 w 223"/>
                  <a:gd name="T11" fmla="*/ 37 h 57"/>
                  <a:gd name="T12" fmla="*/ 47 w 223"/>
                  <a:gd name="T13" fmla="*/ 42 h 57"/>
                  <a:gd name="T14" fmla="*/ 55 w 223"/>
                  <a:gd name="T15" fmla="*/ 47 h 57"/>
                  <a:gd name="T16" fmla="*/ 62 w 223"/>
                  <a:gd name="T17" fmla="*/ 49 h 57"/>
                  <a:gd name="T18" fmla="*/ 68 w 223"/>
                  <a:gd name="T19" fmla="*/ 52 h 57"/>
                  <a:gd name="T20" fmla="*/ 75 w 223"/>
                  <a:gd name="T21" fmla="*/ 54 h 57"/>
                  <a:gd name="T22" fmla="*/ 83 w 223"/>
                  <a:gd name="T23" fmla="*/ 54 h 57"/>
                  <a:gd name="T24" fmla="*/ 91 w 223"/>
                  <a:gd name="T25" fmla="*/ 57 h 57"/>
                  <a:gd name="T26" fmla="*/ 99 w 223"/>
                  <a:gd name="T27" fmla="*/ 54 h 57"/>
                  <a:gd name="T28" fmla="*/ 107 w 223"/>
                  <a:gd name="T29" fmla="*/ 54 h 57"/>
                  <a:gd name="T30" fmla="*/ 117 w 223"/>
                  <a:gd name="T31" fmla="*/ 52 h 57"/>
                  <a:gd name="T32" fmla="*/ 125 w 223"/>
                  <a:gd name="T33" fmla="*/ 49 h 57"/>
                  <a:gd name="T34" fmla="*/ 133 w 223"/>
                  <a:gd name="T35" fmla="*/ 47 h 57"/>
                  <a:gd name="T36" fmla="*/ 143 w 223"/>
                  <a:gd name="T37" fmla="*/ 42 h 57"/>
                  <a:gd name="T38" fmla="*/ 153 w 223"/>
                  <a:gd name="T39" fmla="*/ 39 h 57"/>
                  <a:gd name="T40" fmla="*/ 161 w 223"/>
                  <a:gd name="T41" fmla="*/ 37 h 57"/>
                  <a:gd name="T42" fmla="*/ 169 w 223"/>
                  <a:gd name="T43" fmla="*/ 34 h 57"/>
                  <a:gd name="T44" fmla="*/ 177 w 223"/>
                  <a:gd name="T45" fmla="*/ 29 h 57"/>
                  <a:gd name="T46" fmla="*/ 184 w 223"/>
                  <a:gd name="T47" fmla="*/ 27 h 57"/>
                  <a:gd name="T48" fmla="*/ 190 w 223"/>
                  <a:gd name="T49" fmla="*/ 22 h 57"/>
                  <a:gd name="T50" fmla="*/ 197 w 223"/>
                  <a:gd name="T51" fmla="*/ 20 h 57"/>
                  <a:gd name="T52" fmla="*/ 203 w 223"/>
                  <a:gd name="T53" fmla="*/ 17 h 57"/>
                  <a:gd name="T54" fmla="*/ 221 w 223"/>
                  <a:gd name="T55" fmla="*/ 0 h 57"/>
                  <a:gd name="T56" fmla="*/ 215 w 223"/>
                  <a:gd name="T57" fmla="*/ 2 h 57"/>
                  <a:gd name="T58" fmla="*/ 210 w 223"/>
                  <a:gd name="T59" fmla="*/ 7 h 57"/>
                  <a:gd name="T60" fmla="*/ 203 w 223"/>
                  <a:gd name="T61" fmla="*/ 7 h 57"/>
                  <a:gd name="T62" fmla="*/ 192 w 223"/>
                  <a:gd name="T63" fmla="*/ 12 h 57"/>
                  <a:gd name="T64" fmla="*/ 182 w 223"/>
                  <a:gd name="T65" fmla="*/ 17 h 57"/>
                  <a:gd name="T66" fmla="*/ 171 w 223"/>
                  <a:gd name="T67" fmla="*/ 20 h 57"/>
                  <a:gd name="T68" fmla="*/ 161 w 223"/>
                  <a:gd name="T69" fmla="*/ 27 h 57"/>
                  <a:gd name="T70" fmla="*/ 151 w 223"/>
                  <a:gd name="T71" fmla="*/ 29 h 57"/>
                  <a:gd name="T72" fmla="*/ 140 w 223"/>
                  <a:gd name="T73" fmla="*/ 34 h 57"/>
                  <a:gd name="T74" fmla="*/ 127 w 223"/>
                  <a:gd name="T75" fmla="*/ 37 h 57"/>
                  <a:gd name="T76" fmla="*/ 117 w 223"/>
                  <a:gd name="T77" fmla="*/ 42 h 57"/>
                  <a:gd name="T78" fmla="*/ 112 w 223"/>
                  <a:gd name="T79" fmla="*/ 42 h 57"/>
                  <a:gd name="T80" fmla="*/ 104 w 223"/>
                  <a:gd name="T81" fmla="*/ 44 h 57"/>
                  <a:gd name="T82" fmla="*/ 96 w 223"/>
                  <a:gd name="T83" fmla="*/ 44 h 57"/>
                  <a:gd name="T84" fmla="*/ 88 w 223"/>
                  <a:gd name="T85" fmla="*/ 44 h 57"/>
                  <a:gd name="T86" fmla="*/ 81 w 223"/>
                  <a:gd name="T87" fmla="*/ 42 h 57"/>
                  <a:gd name="T88" fmla="*/ 73 w 223"/>
                  <a:gd name="T89" fmla="*/ 39 h 57"/>
                  <a:gd name="T90" fmla="*/ 65 w 223"/>
                  <a:gd name="T91" fmla="*/ 34 h 57"/>
                  <a:gd name="T92" fmla="*/ 57 w 223"/>
                  <a:gd name="T93" fmla="*/ 32 h 57"/>
                  <a:gd name="T94" fmla="*/ 52 w 223"/>
                  <a:gd name="T95" fmla="*/ 27 h 57"/>
                  <a:gd name="T96" fmla="*/ 44 w 223"/>
                  <a:gd name="T97" fmla="*/ 24 h 57"/>
                  <a:gd name="T98" fmla="*/ 37 w 223"/>
                  <a:gd name="T99" fmla="*/ 20 h 57"/>
                  <a:gd name="T100" fmla="*/ 29 w 223"/>
                  <a:gd name="T101" fmla="*/ 15 h 57"/>
                  <a:gd name="T102" fmla="*/ 18 w 223"/>
                  <a:gd name="T103" fmla="*/ 10 h 57"/>
                  <a:gd name="T104" fmla="*/ 8 w 223"/>
                  <a:gd name="T105" fmla="*/ 5 h 57"/>
                  <a:gd name="T106" fmla="*/ 3 w 223"/>
                  <a:gd name="T107" fmla="*/ 2 h 57"/>
                  <a:gd name="T108" fmla="*/ 0 w 223"/>
                  <a:gd name="T10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3" h="57">
                    <a:moveTo>
                      <a:pt x="0" y="12"/>
                    </a:moveTo>
                    <a:lnTo>
                      <a:pt x="3" y="15"/>
                    </a:lnTo>
                    <a:lnTo>
                      <a:pt x="5" y="15"/>
                    </a:lnTo>
                    <a:lnTo>
                      <a:pt x="8" y="20"/>
                    </a:lnTo>
                    <a:lnTo>
                      <a:pt x="13" y="20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26" y="29"/>
                    </a:lnTo>
                    <a:lnTo>
                      <a:pt x="29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9" y="37"/>
                    </a:lnTo>
                    <a:lnTo>
                      <a:pt x="42" y="39"/>
                    </a:lnTo>
                    <a:lnTo>
                      <a:pt x="47" y="42"/>
                    </a:lnTo>
                    <a:lnTo>
                      <a:pt x="50" y="44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62" y="49"/>
                    </a:lnTo>
                    <a:lnTo>
                      <a:pt x="65" y="52"/>
                    </a:lnTo>
                    <a:lnTo>
                      <a:pt x="68" y="52"/>
                    </a:lnTo>
                    <a:lnTo>
                      <a:pt x="73" y="54"/>
                    </a:lnTo>
                    <a:lnTo>
                      <a:pt x="75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6" y="57"/>
                    </a:lnTo>
                    <a:lnTo>
                      <a:pt x="99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12" y="54"/>
                    </a:lnTo>
                    <a:lnTo>
                      <a:pt x="117" y="52"/>
                    </a:lnTo>
                    <a:lnTo>
                      <a:pt x="120" y="52"/>
                    </a:lnTo>
                    <a:lnTo>
                      <a:pt x="125" y="49"/>
                    </a:lnTo>
                    <a:lnTo>
                      <a:pt x="127" y="47"/>
                    </a:lnTo>
                    <a:lnTo>
                      <a:pt x="133" y="47"/>
                    </a:lnTo>
                    <a:lnTo>
                      <a:pt x="138" y="44"/>
                    </a:lnTo>
                    <a:lnTo>
                      <a:pt x="143" y="42"/>
                    </a:lnTo>
                    <a:lnTo>
                      <a:pt x="145" y="42"/>
                    </a:lnTo>
                    <a:lnTo>
                      <a:pt x="153" y="39"/>
                    </a:lnTo>
                    <a:lnTo>
                      <a:pt x="156" y="37"/>
                    </a:lnTo>
                    <a:lnTo>
                      <a:pt x="161" y="37"/>
                    </a:lnTo>
                    <a:lnTo>
                      <a:pt x="166" y="34"/>
                    </a:lnTo>
                    <a:lnTo>
                      <a:pt x="169" y="34"/>
                    </a:lnTo>
                    <a:lnTo>
                      <a:pt x="174" y="32"/>
                    </a:lnTo>
                    <a:lnTo>
                      <a:pt x="177" y="29"/>
                    </a:lnTo>
                    <a:lnTo>
                      <a:pt x="182" y="27"/>
                    </a:lnTo>
                    <a:lnTo>
                      <a:pt x="184" y="27"/>
                    </a:lnTo>
                    <a:lnTo>
                      <a:pt x="187" y="24"/>
                    </a:lnTo>
                    <a:lnTo>
                      <a:pt x="190" y="22"/>
                    </a:lnTo>
                    <a:lnTo>
                      <a:pt x="195" y="20"/>
                    </a:lnTo>
                    <a:lnTo>
                      <a:pt x="197" y="20"/>
                    </a:lnTo>
                    <a:lnTo>
                      <a:pt x="203" y="17"/>
                    </a:lnTo>
                    <a:lnTo>
                      <a:pt x="203" y="17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8" y="2"/>
                    </a:lnTo>
                    <a:lnTo>
                      <a:pt x="215" y="2"/>
                    </a:lnTo>
                    <a:lnTo>
                      <a:pt x="213" y="5"/>
                    </a:lnTo>
                    <a:lnTo>
                      <a:pt x="210" y="7"/>
                    </a:lnTo>
                    <a:lnTo>
                      <a:pt x="205" y="7"/>
                    </a:lnTo>
                    <a:lnTo>
                      <a:pt x="203" y="7"/>
                    </a:lnTo>
                    <a:lnTo>
                      <a:pt x="195" y="10"/>
                    </a:lnTo>
                    <a:lnTo>
                      <a:pt x="192" y="12"/>
                    </a:lnTo>
                    <a:lnTo>
                      <a:pt x="190" y="15"/>
                    </a:lnTo>
                    <a:lnTo>
                      <a:pt x="182" y="17"/>
                    </a:lnTo>
                    <a:lnTo>
                      <a:pt x="177" y="20"/>
                    </a:lnTo>
                    <a:lnTo>
                      <a:pt x="171" y="20"/>
                    </a:lnTo>
                    <a:lnTo>
                      <a:pt x="166" y="24"/>
                    </a:lnTo>
                    <a:lnTo>
                      <a:pt x="161" y="27"/>
                    </a:lnTo>
                    <a:lnTo>
                      <a:pt x="156" y="27"/>
                    </a:lnTo>
                    <a:lnTo>
                      <a:pt x="151" y="29"/>
                    </a:lnTo>
                    <a:lnTo>
                      <a:pt x="145" y="32"/>
                    </a:lnTo>
                    <a:lnTo>
                      <a:pt x="140" y="34"/>
                    </a:lnTo>
                    <a:lnTo>
                      <a:pt x="133" y="34"/>
                    </a:lnTo>
                    <a:lnTo>
                      <a:pt x="127" y="37"/>
                    </a:lnTo>
                    <a:lnTo>
                      <a:pt x="125" y="39"/>
                    </a:lnTo>
                    <a:lnTo>
                      <a:pt x="117" y="42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07" y="44"/>
                    </a:lnTo>
                    <a:lnTo>
                      <a:pt x="104" y="44"/>
                    </a:lnTo>
                    <a:lnTo>
                      <a:pt x="99" y="44"/>
                    </a:lnTo>
                    <a:lnTo>
                      <a:pt x="96" y="44"/>
                    </a:lnTo>
                    <a:lnTo>
                      <a:pt x="94" y="47"/>
                    </a:lnTo>
                    <a:lnTo>
                      <a:pt x="88" y="44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75" y="42"/>
                    </a:lnTo>
                    <a:lnTo>
                      <a:pt x="73" y="39"/>
                    </a:lnTo>
                    <a:lnTo>
                      <a:pt x="68" y="37"/>
                    </a:lnTo>
                    <a:lnTo>
                      <a:pt x="65" y="34"/>
                    </a:lnTo>
                    <a:lnTo>
                      <a:pt x="62" y="34"/>
                    </a:lnTo>
                    <a:lnTo>
                      <a:pt x="57" y="32"/>
                    </a:lnTo>
                    <a:lnTo>
                      <a:pt x="55" y="29"/>
                    </a:lnTo>
                    <a:lnTo>
                      <a:pt x="52" y="27"/>
                    </a:lnTo>
                    <a:lnTo>
                      <a:pt x="47" y="27"/>
                    </a:lnTo>
                    <a:lnTo>
                      <a:pt x="44" y="24"/>
                    </a:lnTo>
                    <a:lnTo>
                      <a:pt x="39" y="22"/>
                    </a:lnTo>
                    <a:lnTo>
                      <a:pt x="37" y="20"/>
                    </a:lnTo>
                    <a:lnTo>
                      <a:pt x="34" y="20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18" y="10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278"/>
              <p:cNvSpPr>
                <a:spLocks/>
              </p:cNvSpPr>
              <p:nvPr/>
            </p:nvSpPr>
            <p:spPr bwMode="auto">
              <a:xfrm>
                <a:off x="1328" y="2321"/>
                <a:ext cx="249" cy="99"/>
              </a:xfrm>
              <a:custGeom>
                <a:avLst/>
                <a:gdLst>
                  <a:gd name="T0" fmla="*/ 0 w 249"/>
                  <a:gd name="T1" fmla="*/ 10 h 99"/>
                  <a:gd name="T2" fmla="*/ 2 w 249"/>
                  <a:gd name="T3" fmla="*/ 17 h 99"/>
                  <a:gd name="T4" fmla="*/ 10 w 249"/>
                  <a:gd name="T5" fmla="*/ 27 h 99"/>
                  <a:gd name="T6" fmla="*/ 18 w 249"/>
                  <a:gd name="T7" fmla="*/ 37 h 99"/>
                  <a:gd name="T8" fmla="*/ 26 w 249"/>
                  <a:gd name="T9" fmla="*/ 44 h 99"/>
                  <a:gd name="T10" fmla="*/ 33 w 249"/>
                  <a:gd name="T11" fmla="*/ 52 h 99"/>
                  <a:gd name="T12" fmla="*/ 39 w 249"/>
                  <a:gd name="T13" fmla="*/ 59 h 99"/>
                  <a:gd name="T14" fmla="*/ 46 w 249"/>
                  <a:gd name="T15" fmla="*/ 64 h 99"/>
                  <a:gd name="T16" fmla="*/ 54 w 249"/>
                  <a:gd name="T17" fmla="*/ 71 h 99"/>
                  <a:gd name="T18" fmla="*/ 62 w 249"/>
                  <a:gd name="T19" fmla="*/ 79 h 99"/>
                  <a:gd name="T20" fmla="*/ 70 w 249"/>
                  <a:gd name="T21" fmla="*/ 81 h 99"/>
                  <a:gd name="T22" fmla="*/ 77 w 249"/>
                  <a:gd name="T23" fmla="*/ 86 h 99"/>
                  <a:gd name="T24" fmla="*/ 85 w 249"/>
                  <a:gd name="T25" fmla="*/ 86 h 99"/>
                  <a:gd name="T26" fmla="*/ 93 w 249"/>
                  <a:gd name="T27" fmla="*/ 86 h 99"/>
                  <a:gd name="T28" fmla="*/ 101 w 249"/>
                  <a:gd name="T29" fmla="*/ 86 h 99"/>
                  <a:gd name="T30" fmla="*/ 109 w 249"/>
                  <a:gd name="T31" fmla="*/ 81 h 99"/>
                  <a:gd name="T32" fmla="*/ 119 w 249"/>
                  <a:gd name="T33" fmla="*/ 79 h 99"/>
                  <a:gd name="T34" fmla="*/ 127 w 249"/>
                  <a:gd name="T35" fmla="*/ 76 h 99"/>
                  <a:gd name="T36" fmla="*/ 140 w 249"/>
                  <a:gd name="T37" fmla="*/ 71 h 99"/>
                  <a:gd name="T38" fmla="*/ 148 w 249"/>
                  <a:gd name="T39" fmla="*/ 64 h 99"/>
                  <a:gd name="T40" fmla="*/ 158 w 249"/>
                  <a:gd name="T41" fmla="*/ 59 h 99"/>
                  <a:gd name="T42" fmla="*/ 168 w 249"/>
                  <a:gd name="T43" fmla="*/ 54 h 99"/>
                  <a:gd name="T44" fmla="*/ 179 w 249"/>
                  <a:gd name="T45" fmla="*/ 49 h 99"/>
                  <a:gd name="T46" fmla="*/ 189 w 249"/>
                  <a:gd name="T47" fmla="*/ 42 h 99"/>
                  <a:gd name="T48" fmla="*/ 197 w 249"/>
                  <a:gd name="T49" fmla="*/ 37 h 99"/>
                  <a:gd name="T50" fmla="*/ 205 w 249"/>
                  <a:gd name="T51" fmla="*/ 32 h 99"/>
                  <a:gd name="T52" fmla="*/ 212 w 249"/>
                  <a:gd name="T53" fmla="*/ 24 h 99"/>
                  <a:gd name="T54" fmla="*/ 223 w 249"/>
                  <a:gd name="T55" fmla="*/ 17 h 99"/>
                  <a:gd name="T56" fmla="*/ 246 w 249"/>
                  <a:gd name="T57" fmla="*/ 5 h 99"/>
                  <a:gd name="T58" fmla="*/ 238 w 249"/>
                  <a:gd name="T59" fmla="*/ 14 h 99"/>
                  <a:gd name="T60" fmla="*/ 228 w 249"/>
                  <a:gd name="T61" fmla="*/ 24 h 99"/>
                  <a:gd name="T62" fmla="*/ 218 w 249"/>
                  <a:gd name="T63" fmla="*/ 32 h 99"/>
                  <a:gd name="T64" fmla="*/ 207 w 249"/>
                  <a:gd name="T65" fmla="*/ 39 h 99"/>
                  <a:gd name="T66" fmla="*/ 197 w 249"/>
                  <a:gd name="T67" fmla="*/ 47 h 99"/>
                  <a:gd name="T68" fmla="*/ 189 w 249"/>
                  <a:gd name="T69" fmla="*/ 52 h 99"/>
                  <a:gd name="T70" fmla="*/ 181 w 249"/>
                  <a:gd name="T71" fmla="*/ 59 h 99"/>
                  <a:gd name="T72" fmla="*/ 176 w 249"/>
                  <a:gd name="T73" fmla="*/ 64 h 99"/>
                  <a:gd name="T74" fmla="*/ 168 w 249"/>
                  <a:gd name="T75" fmla="*/ 71 h 99"/>
                  <a:gd name="T76" fmla="*/ 158 w 249"/>
                  <a:gd name="T77" fmla="*/ 74 h 99"/>
                  <a:gd name="T78" fmla="*/ 148 w 249"/>
                  <a:gd name="T79" fmla="*/ 79 h 99"/>
                  <a:gd name="T80" fmla="*/ 140 w 249"/>
                  <a:gd name="T81" fmla="*/ 84 h 99"/>
                  <a:gd name="T82" fmla="*/ 132 w 249"/>
                  <a:gd name="T83" fmla="*/ 89 h 99"/>
                  <a:gd name="T84" fmla="*/ 124 w 249"/>
                  <a:gd name="T85" fmla="*/ 91 h 99"/>
                  <a:gd name="T86" fmla="*/ 116 w 249"/>
                  <a:gd name="T87" fmla="*/ 94 h 99"/>
                  <a:gd name="T88" fmla="*/ 109 w 249"/>
                  <a:gd name="T89" fmla="*/ 96 h 99"/>
                  <a:gd name="T90" fmla="*/ 101 w 249"/>
                  <a:gd name="T91" fmla="*/ 99 h 99"/>
                  <a:gd name="T92" fmla="*/ 93 w 249"/>
                  <a:gd name="T93" fmla="*/ 99 h 99"/>
                  <a:gd name="T94" fmla="*/ 83 w 249"/>
                  <a:gd name="T95" fmla="*/ 96 h 99"/>
                  <a:gd name="T96" fmla="*/ 70 w 249"/>
                  <a:gd name="T97" fmla="*/ 91 h 99"/>
                  <a:gd name="T98" fmla="*/ 59 w 249"/>
                  <a:gd name="T99" fmla="*/ 89 h 99"/>
                  <a:gd name="T100" fmla="*/ 49 w 249"/>
                  <a:gd name="T101" fmla="*/ 84 h 99"/>
                  <a:gd name="T102" fmla="*/ 41 w 249"/>
                  <a:gd name="T103" fmla="*/ 76 h 99"/>
                  <a:gd name="T104" fmla="*/ 33 w 249"/>
                  <a:gd name="T105" fmla="*/ 71 h 99"/>
                  <a:gd name="T106" fmla="*/ 28 w 249"/>
                  <a:gd name="T107" fmla="*/ 66 h 99"/>
                  <a:gd name="T108" fmla="*/ 23 w 249"/>
                  <a:gd name="T109" fmla="*/ 62 h 99"/>
                  <a:gd name="T110" fmla="*/ 13 w 249"/>
                  <a:gd name="T111" fmla="*/ 52 h 99"/>
                  <a:gd name="T112" fmla="*/ 5 w 249"/>
                  <a:gd name="T113" fmla="*/ 39 h 99"/>
                  <a:gd name="T114" fmla="*/ 0 w 249"/>
                  <a:gd name="T115" fmla="*/ 32 h 99"/>
                  <a:gd name="T116" fmla="*/ 0 w 249"/>
                  <a:gd name="T117" fmla="*/ 1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9" h="99">
                    <a:moveTo>
                      <a:pt x="0" y="10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10" y="27"/>
                    </a:lnTo>
                    <a:lnTo>
                      <a:pt x="15" y="34"/>
                    </a:lnTo>
                    <a:lnTo>
                      <a:pt x="18" y="37"/>
                    </a:lnTo>
                    <a:lnTo>
                      <a:pt x="20" y="42"/>
                    </a:lnTo>
                    <a:lnTo>
                      <a:pt x="26" y="44"/>
                    </a:lnTo>
                    <a:lnTo>
                      <a:pt x="28" y="49"/>
                    </a:lnTo>
                    <a:lnTo>
                      <a:pt x="33" y="52"/>
                    </a:lnTo>
                    <a:lnTo>
                      <a:pt x="33" y="57"/>
                    </a:lnTo>
                    <a:lnTo>
                      <a:pt x="39" y="59"/>
                    </a:lnTo>
                    <a:lnTo>
                      <a:pt x="41" y="64"/>
                    </a:lnTo>
                    <a:lnTo>
                      <a:pt x="46" y="64"/>
                    </a:lnTo>
                    <a:lnTo>
                      <a:pt x="49" y="69"/>
                    </a:lnTo>
                    <a:lnTo>
                      <a:pt x="54" y="71"/>
                    </a:lnTo>
                    <a:lnTo>
                      <a:pt x="59" y="76"/>
                    </a:lnTo>
                    <a:lnTo>
                      <a:pt x="62" y="79"/>
                    </a:lnTo>
                    <a:lnTo>
                      <a:pt x="67" y="79"/>
                    </a:lnTo>
                    <a:lnTo>
                      <a:pt x="70" y="81"/>
                    </a:lnTo>
                    <a:lnTo>
                      <a:pt x="75" y="84"/>
                    </a:lnTo>
                    <a:lnTo>
                      <a:pt x="77" y="86"/>
                    </a:lnTo>
                    <a:lnTo>
                      <a:pt x="83" y="86"/>
                    </a:lnTo>
                    <a:lnTo>
                      <a:pt x="85" y="86"/>
                    </a:lnTo>
                    <a:lnTo>
                      <a:pt x="90" y="86"/>
                    </a:lnTo>
                    <a:lnTo>
                      <a:pt x="93" y="86"/>
                    </a:lnTo>
                    <a:lnTo>
                      <a:pt x="98" y="86"/>
                    </a:lnTo>
                    <a:lnTo>
                      <a:pt x="101" y="86"/>
                    </a:lnTo>
                    <a:lnTo>
                      <a:pt x="103" y="84"/>
                    </a:lnTo>
                    <a:lnTo>
                      <a:pt x="109" y="81"/>
                    </a:lnTo>
                    <a:lnTo>
                      <a:pt x="114" y="81"/>
                    </a:lnTo>
                    <a:lnTo>
                      <a:pt x="119" y="79"/>
                    </a:lnTo>
                    <a:lnTo>
                      <a:pt x="124" y="79"/>
                    </a:lnTo>
                    <a:lnTo>
                      <a:pt x="127" y="76"/>
                    </a:lnTo>
                    <a:lnTo>
                      <a:pt x="132" y="71"/>
                    </a:lnTo>
                    <a:lnTo>
                      <a:pt x="140" y="71"/>
                    </a:lnTo>
                    <a:lnTo>
                      <a:pt x="142" y="69"/>
                    </a:lnTo>
                    <a:lnTo>
                      <a:pt x="148" y="64"/>
                    </a:lnTo>
                    <a:lnTo>
                      <a:pt x="155" y="64"/>
                    </a:lnTo>
                    <a:lnTo>
                      <a:pt x="158" y="59"/>
                    </a:lnTo>
                    <a:lnTo>
                      <a:pt x="163" y="59"/>
                    </a:lnTo>
                    <a:lnTo>
                      <a:pt x="168" y="54"/>
                    </a:lnTo>
                    <a:lnTo>
                      <a:pt x="173" y="52"/>
                    </a:lnTo>
                    <a:lnTo>
                      <a:pt x="179" y="49"/>
                    </a:lnTo>
                    <a:lnTo>
                      <a:pt x="184" y="44"/>
                    </a:lnTo>
                    <a:lnTo>
                      <a:pt x="189" y="42"/>
                    </a:lnTo>
                    <a:lnTo>
                      <a:pt x="194" y="39"/>
                    </a:lnTo>
                    <a:lnTo>
                      <a:pt x="197" y="37"/>
                    </a:lnTo>
                    <a:lnTo>
                      <a:pt x="202" y="34"/>
                    </a:lnTo>
                    <a:lnTo>
                      <a:pt x="205" y="32"/>
                    </a:lnTo>
                    <a:lnTo>
                      <a:pt x="210" y="27"/>
                    </a:lnTo>
                    <a:lnTo>
                      <a:pt x="212" y="24"/>
                    </a:lnTo>
                    <a:lnTo>
                      <a:pt x="218" y="24"/>
                    </a:lnTo>
                    <a:lnTo>
                      <a:pt x="223" y="17"/>
                    </a:lnTo>
                    <a:lnTo>
                      <a:pt x="249" y="0"/>
                    </a:lnTo>
                    <a:lnTo>
                      <a:pt x="246" y="5"/>
                    </a:lnTo>
                    <a:lnTo>
                      <a:pt x="243" y="10"/>
                    </a:lnTo>
                    <a:lnTo>
                      <a:pt x="238" y="14"/>
                    </a:lnTo>
                    <a:lnTo>
                      <a:pt x="233" y="19"/>
                    </a:lnTo>
                    <a:lnTo>
                      <a:pt x="228" y="24"/>
                    </a:lnTo>
                    <a:lnTo>
                      <a:pt x="223" y="32"/>
                    </a:lnTo>
                    <a:lnTo>
                      <a:pt x="218" y="32"/>
                    </a:lnTo>
                    <a:lnTo>
                      <a:pt x="212" y="37"/>
                    </a:lnTo>
                    <a:lnTo>
                      <a:pt x="207" y="39"/>
                    </a:lnTo>
                    <a:lnTo>
                      <a:pt x="202" y="44"/>
                    </a:lnTo>
                    <a:lnTo>
                      <a:pt x="197" y="47"/>
                    </a:lnTo>
                    <a:lnTo>
                      <a:pt x="194" y="52"/>
                    </a:lnTo>
                    <a:lnTo>
                      <a:pt x="189" y="52"/>
                    </a:lnTo>
                    <a:lnTo>
                      <a:pt x="189" y="57"/>
                    </a:lnTo>
                    <a:lnTo>
                      <a:pt x="181" y="59"/>
                    </a:lnTo>
                    <a:lnTo>
                      <a:pt x="179" y="62"/>
                    </a:lnTo>
                    <a:lnTo>
                      <a:pt x="176" y="64"/>
                    </a:lnTo>
                    <a:lnTo>
                      <a:pt x="171" y="66"/>
                    </a:lnTo>
                    <a:lnTo>
                      <a:pt x="168" y="71"/>
                    </a:lnTo>
                    <a:lnTo>
                      <a:pt x="163" y="71"/>
                    </a:lnTo>
                    <a:lnTo>
                      <a:pt x="158" y="74"/>
                    </a:lnTo>
                    <a:lnTo>
                      <a:pt x="155" y="79"/>
                    </a:lnTo>
                    <a:lnTo>
                      <a:pt x="148" y="79"/>
                    </a:lnTo>
                    <a:lnTo>
                      <a:pt x="145" y="81"/>
                    </a:lnTo>
                    <a:lnTo>
                      <a:pt x="140" y="84"/>
                    </a:lnTo>
                    <a:lnTo>
                      <a:pt x="137" y="86"/>
                    </a:lnTo>
                    <a:lnTo>
                      <a:pt x="132" y="89"/>
                    </a:lnTo>
                    <a:lnTo>
                      <a:pt x="127" y="91"/>
                    </a:lnTo>
                    <a:lnTo>
                      <a:pt x="124" y="91"/>
                    </a:lnTo>
                    <a:lnTo>
                      <a:pt x="119" y="94"/>
                    </a:lnTo>
                    <a:lnTo>
                      <a:pt x="116" y="94"/>
                    </a:lnTo>
                    <a:lnTo>
                      <a:pt x="111" y="96"/>
                    </a:lnTo>
                    <a:lnTo>
                      <a:pt x="109" y="96"/>
                    </a:lnTo>
                    <a:lnTo>
                      <a:pt x="103" y="99"/>
                    </a:lnTo>
                    <a:lnTo>
                      <a:pt x="101" y="99"/>
                    </a:lnTo>
                    <a:lnTo>
                      <a:pt x="98" y="99"/>
                    </a:lnTo>
                    <a:lnTo>
                      <a:pt x="93" y="99"/>
                    </a:lnTo>
                    <a:lnTo>
                      <a:pt x="90" y="99"/>
                    </a:lnTo>
                    <a:lnTo>
                      <a:pt x="83" y="96"/>
                    </a:lnTo>
                    <a:lnTo>
                      <a:pt x="77" y="94"/>
                    </a:lnTo>
                    <a:lnTo>
                      <a:pt x="70" y="91"/>
                    </a:lnTo>
                    <a:lnTo>
                      <a:pt x="65" y="91"/>
                    </a:lnTo>
                    <a:lnTo>
                      <a:pt x="59" y="89"/>
                    </a:lnTo>
                    <a:lnTo>
                      <a:pt x="54" y="86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1" y="76"/>
                    </a:lnTo>
                    <a:lnTo>
                      <a:pt x="39" y="74"/>
                    </a:lnTo>
                    <a:lnTo>
                      <a:pt x="33" y="71"/>
                    </a:lnTo>
                    <a:lnTo>
                      <a:pt x="31" y="69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3" y="62"/>
                    </a:lnTo>
                    <a:lnTo>
                      <a:pt x="18" y="59"/>
                    </a:lnTo>
                    <a:lnTo>
                      <a:pt x="13" y="52"/>
                    </a:lnTo>
                    <a:lnTo>
                      <a:pt x="7" y="44"/>
                    </a:lnTo>
                    <a:lnTo>
                      <a:pt x="5" y="39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279"/>
              <p:cNvSpPr>
                <a:spLocks/>
              </p:cNvSpPr>
              <p:nvPr/>
            </p:nvSpPr>
            <p:spPr bwMode="auto">
              <a:xfrm>
                <a:off x="1387" y="2430"/>
                <a:ext cx="73" cy="14"/>
              </a:xfrm>
              <a:custGeom>
                <a:avLst/>
                <a:gdLst>
                  <a:gd name="T0" fmla="*/ 63 w 73"/>
                  <a:gd name="T1" fmla="*/ 0 h 14"/>
                  <a:gd name="T2" fmla="*/ 60 w 73"/>
                  <a:gd name="T3" fmla="*/ 0 h 14"/>
                  <a:gd name="T4" fmla="*/ 55 w 73"/>
                  <a:gd name="T5" fmla="*/ 0 h 14"/>
                  <a:gd name="T6" fmla="*/ 52 w 73"/>
                  <a:gd name="T7" fmla="*/ 0 h 14"/>
                  <a:gd name="T8" fmla="*/ 44 w 73"/>
                  <a:gd name="T9" fmla="*/ 0 h 14"/>
                  <a:gd name="T10" fmla="*/ 39 w 73"/>
                  <a:gd name="T11" fmla="*/ 0 h 14"/>
                  <a:gd name="T12" fmla="*/ 34 w 73"/>
                  <a:gd name="T13" fmla="*/ 0 h 14"/>
                  <a:gd name="T14" fmla="*/ 29 w 73"/>
                  <a:gd name="T15" fmla="*/ 0 h 14"/>
                  <a:gd name="T16" fmla="*/ 24 w 73"/>
                  <a:gd name="T17" fmla="*/ 2 h 14"/>
                  <a:gd name="T18" fmla="*/ 18 w 73"/>
                  <a:gd name="T19" fmla="*/ 2 h 14"/>
                  <a:gd name="T20" fmla="*/ 13 w 73"/>
                  <a:gd name="T21" fmla="*/ 5 h 14"/>
                  <a:gd name="T22" fmla="*/ 8 w 73"/>
                  <a:gd name="T23" fmla="*/ 5 h 14"/>
                  <a:gd name="T24" fmla="*/ 6 w 73"/>
                  <a:gd name="T25" fmla="*/ 5 h 14"/>
                  <a:gd name="T26" fmla="*/ 0 w 73"/>
                  <a:gd name="T27" fmla="*/ 7 h 14"/>
                  <a:gd name="T28" fmla="*/ 3 w 73"/>
                  <a:gd name="T29" fmla="*/ 10 h 14"/>
                  <a:gd name="T30" fmla="*/ 6 w 73"/>
                  <a:gd name="T31" fmla="*/ 10 h 14"/>
                  <a:gd name="T32" fmla="*/ 11 w 73"/>
                  <a:gd name="T33" fmla="*/ 10 h 14"/>
                  <a:gd name="T34" fmla="*/ 13 w 73"/>
                  <a:gd name="T35" fmla="*/ 10 h 14"/>
                  <a:gd name="T36" fmla="*/ 18 w 73"/>
                  <a:gd name="T37" fmla="*/ 10 h 14"/>
                  <a:gd name="T38" fmla="*/ 24 w 73"/>
                  <a:gd name="T39" fmla="*/ 12 h 14"/>
                  <a:gd name="T40" fmla="*/ 31 w 73"/>
                  <a:gd name="T41" fmla="*/ 12 h 14"/>
                  <a:gd name="T42" fmla="*/ 39 w 73"/>
                  <a:gd name="T43" fmla="*/ 12 h 14"/>
                  <a:gd name="T44" fmla="*/ 44 w 73"/>
                  <a:gd name="T45" fmla="*/ 14 h 14"/>
                  <a:gd name="T46" fmla="*/ 50 w 73"/>
                  <a:gd name="T47" fmla="*/ 14 h 14"/>
                  <a:gd name="T48" fmla="*/ 55 w 73"/>
                  <a:gd name="T49" fmla="*/ 14 h 14"/>
                  <a:gd name="T50" fmla="*/ 60 w 73"/>
                  <a:gd name="T51" fmla="*/ 14 h 14"/>
                  <a:gd name="T52" fmla="*/ 68 w 73"/>
                  <a:gd name="T53" fmla="*/ 14 h 14"/>
                  <a:gd name="T54" fmla="*/ 68 w 73"/>
                  <a:gd name="T55" fmla="*/ 14 h 14"/>
                  <a:gd name="T56" fmla="*/ 73 w 73"/>
                  <a:gd name="T57" fmla="*/ 12 h 14"/>
                  <a:gd name="T58" fmla="*/ 73 w 73"/>
                  <a:gd name="T59" fmla="*/ 12 h 14"/>
                  <a:gd name="T60" fmla="*/ 73 w 73"/>
                  <a:gd name="T61" fmla="*/ 12 h 14"/>
                  <a:gd name="T62" fmla="*/ 73 w 73"/>
                  <a:gd name="T63" fmla="*/ 7 h 14"/>
                  <a:gd name="T64" fmla="*/ 68 w 73"/>
                  <a:gd name="T65" fmla="*/ 5 h 14"/>
                  <a:gd name="T66" fmla="*/ 65 w 73"/>
                  <a:gd name="T67" fmla="*/ 2 h 14"/>
                  <a:gd name="T68" fmla="*/ 63 w 73"/>
                  <a:gd name="T69" fmla="*/ 0 h 14"/>
                  <a:gd name="T70" fmla="*/ 63 w 73"/>
                  <a:gd name="T7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" h="14">
                    <a:moveTo>
                      <a:pt x="63" y="0"/>
                    </a:moveTo>
                    <a:lnTo>
                      <a:pt x="60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8" y="10"/>
                    </a:lnTo>
                    <a:lnTo>
                      <a:pt x="24" y="12"/>
                    </a:lnTo>
                    <a:lnTo>
                      <a:pt x="31" y="12"/>
                    </a:lnTo>
                    <a:lnTo>
                      <a:pt x="39" y="12"/>
                    </a:lnTo>
                    <a:lnTo>
                      <a:pt x="44" y="14"/>
                    </a:lnTo>
                    <a:lnTo>
                      <a:pt x="50" y="14"/>
                    </a:lnTo>
                    <a:lnTo>
                      <a:pt x="55" y="14"/>
                    </a:lnTo>
                    <a:lnTo>
                      <a:pt x="60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73" y="7"/>
                    </a:lnTo>
                    <a:lnTo>
                      <a:pt x="68" y="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280"/>
              <p:cNvSpPr>
                <a:spLocks/>
              </p:cNvSpPr>
              <p:nvPr/>
            </p:nvSpPr>
            <p:spPr bwMode="auto">
              <a:xfrm>
                <a:off x="1260" y="2531"/>
                <a:ext cx="133" cy="129"/>
              </a:xfrm>
              <a:custGeom>
                <a:avLst/>
                <a:gdLst>
                  <a:gd name="T0" fmla="*/ 0 w 133"/>
                  <a:gd name="T1" fmla="*/ 37 h 129"/>
                  <a:gd name="T2" fmla="*/ 101 w 133"/>
                  <a:gd name="T3" fmla="*/ 114 h 129"/>
                  <a:gd name="T4" fmla="*/ 112 w 133"/>
                  <a:gd name="T5" fmla="*/ 60 h 129"/>
                  <a:gd name="T6" fmla="*/ 112 w 133"/>
                  <a:gd name="T7" fmla="*/ 57 h 129"/>
                  <a:gd name="T8" fmla="*/ 109 w 133"/>
                  <a:gd name="T9" fmla="*/ 57 h 129"/>
                  <a:gd name="T10" fmla="*/ 104 w 133"/>
                  <a:gd name="T11" fmla="*/ 57 h 129"/>
                  <a:gd name="T12" fmla="*/ 99 w 133"/>
                  <a:gd name="T13" fmla="*/ 57 h 129"/>
                  <a:gd name="T14" fmla="*/ 94 w 133"/>
                  <a:gd name="T15" fmla="*/ 55 h 129"/>
                  <a:gd name="T16" fmla="*/ 88 w 133"/>
                  <a:gd name="T17" fmla="*/ 52 h 129"/>
                  <a:gd name="T18" fmla="*/ 83 w 133"/>
                  <a:gd name="T19" fmla="*/ 52 h 129"/>
                  <a:gd name="T20" fmla="*/ 81 w 133"/>
                  <a:gd name="T21" fmla="*/ 52 h 129"/>
                  <a:gd name="T22" fmla="*/ 78 w 133"/>
                  <a:gd name="T23" fmla="*/ 50 h 129"/>
                  <a:gd name="T24" fmla="*/ 75 w 133"/>
                  <a:gd name="T25" fmla="*/ 47 h 129"/>
                  <a:gd name="T26" fmla="*/ 70 w 133"/>
                  <a:gd name="T27" fmla="*/ 45 h 129"/>
                  <a:gd name="T28" fmla="*/ 68 w 133"/>
                  <a:gd name="T29" fmla="*/ 40 h 129"/>
                  <a:gd name="T30" fmla="*/ 60 w 133"/>
                  <a:gd name="T31" fmla="*/ 37 h 129"/>
                  <a:gd name="T32" fmla="*/ 55 w 133"/>
                  <a:gd name="T33" fmla="*/ 32 h 129"/>
                  <a:gd name="T34" fmla="*/ 50 w 133"/>
                  <a:gd name="T35" fmla="*/ 27 h 129"/>
                  <a:gd name="T36" fmla="*/ 44 w 133"/>
                  <a:gd name="T37" fmla="*/ 25 h 129"/>
                  <a:gd name="T38" fmla="*/ 39 w 133"/>
                  <a:gd name="T39" fmla="*/ 18 h 129"/>
                  <a:gd name="T40" fmla="*/ 31 w 133"/>
                  <a:gd name="T41" fmla="*/ 15 h 129"/>
                  <a:gd name="T42" fmla="*/ 26 w 133"/>
                  <a:gd name="T43" fmla="*/ 10 h 129"/>
                  <a:gd name="T44" fmla="*/ 24 w 133"/>
                  <a:gd name="T45" fmla="*/ 8 h 129"/>
                  <a:gd name="T46" fmla="*/ 18 w 133"/>
                  <a:gd name="T47" fmla="*/ 5 h 129"/>
                  <a:gd name="T48" fmla="*/ 16 w 133"/>
                  <a:gd name="T49" fmla="*/ 3 h 129"/>
                  <a:gd name="T50" fmla="*/ 16 w 133"/>
                  <a:gd name="T51" fmla="*/ 0 h 129"/>
                  <a:gd name="T52" fmla="*/ 133 w 133"/>
                  <a:gd name="T53" fmla="*/ 32 h 129"/>
                  <a:gd name="T54" fmla="*/ 109 w 133"/>
                  <a:gd name="T55" fmla="*/ 124 h 129"/>
                  <a:gd name="T56" fmla="*/ 101 w 133"/>
                  <a:gd name="T57" fmla="*/ 129 h 129"/>
                  <a:gd name="T58" fmla="*/ 0 w 133"/>
                  <a:gd name="T59" fmla="*/ 47 h 129"/>
                  <a:gd name="T60" fmla="*/ 0 w 133"/>
                  <a:gd name="T61" fmla="*/ 37 h 129"/>
                  <a:gd name="T62" fmla="*/ 0 w 133"/>
                  <a:gd name="T63" fmla="*/ 3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" h="129">
                    <a:moveTo>
                      <a:pt x="0" y="37"/>
                    </a:moveTo>
                    <a:lnTo>
                      <a:pt x="101" y="114"/>
                    </a:lnTo>
                    <a:lnTo>
                      <a:pt x="112" y="60"/>
                    </a:lnTo>
                    <a:lnTo>
                      <a:pt x="112" y="57"/>
                    </a:lnTo>
                    <a:lnTo>
                      <a:pt x="109" y="57"/>
                    </a:lnTo>
                    <a:lnTo>
                      <a:pt x="104" y="57"/>
                    </a:lnTo>
                    <a:lnTo>
                      <a:pt x="99" y="57"/>
                    </a:lnTo>
                    <a:lnTo>
                      <a:pt x="94" y="55"/>
                    </a:lnTo>
                    <a:lnTo>
                      <a:pt x="88" y="52"/>
                    </a:lnTo>
                    <a:lnTo>
                      <a:pt x="83" y="52"/>
                    </a:lnTo>
                    <a:lnTo>
                      <a:pt x="81" y="52"/>
                    </a:lnTo>
                    <a:lnTo>
                      <a:pt x="78" y="50"/>
                    </a:lnTo>
                    <a:lnTo>
                      <a:pt x="75" y="47"/>
                    </a:lnTo>
                    <a:lnTo>
                      <a:pt x="70" y="45"/>
                    </a:lnTo>
                    <a:lnTo>
                      <a:pt x="68" y="40"/>
                    </a:lnTo>
                    <a:lnTo>
                      <a:pt x="60" y="37"/>
                    </a:lnTo>
                    <a:lnTo>
                      <a:pt x="55" y="32"/>
                    </a:lnTo>
                    <a:lnTo>
                      <a:pt x="50" y="27"/>
                    </a:lnTo>
                    <a:lnTo>
                      <a:pt x="44" y="25"/>
                    </a:lnTo>
                    <a:lnTo>
                      <a:pt x="39" y="18"/>
                    </a:lnTo>
                    <a:lnTo>
                      <a:pt x="31" y="15"/>
                    </a:lnTo>
                    <a:lnTo>
                      <a:pt x="26" y="10"/>
                    </a:lnTo>
                    <a:lnTo>
                      <a:pt x="24" y="8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33" y="32"/>
                    </a:lnTo>
                    <a:lnTo>
                      <a:pt x="109" y="124"/>
                    </a:lnTo>
                    <a:lnTo>
                      <a:pt x="101" y="129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281"/>
              <p:cNvSpPr>
                <a:spLocks/>
              </p:cNvSpPr>
              <p:nvPr/>
            </p:nvSpPr>
            <p:spPr bwMode="auto">
              <a:xfrm>
                <a:off x="1131" y="2724"/>
                <a:ext cx="134" cy="114"/>
              </a:xfrm>
              <a:custGeom>
                <a:avLst/>
                <a:gdLst>
                  <a:gd name="T0" fmla="*/ 2 w 134"/>
                  <a:gd name="T1" fmla="*/ 5 h 114"/>
                  <a:gd name="T2" fmla="*/ 5 w 134"/>
                  <a:gd name="T3" fmla="*/ 15 h 114"/>
                  <a:gd name="T4" fmla="*/ 7 w 134"/>
                  <a:gd name="T5" fmla="*/ 25 h 114"/>
                  <a:gd name="T6" fmla="*/ 15 w 134"/>
                  <a:gd name="T7" fmla="*/ 38 h 114"/>
                  <a:gd name="T8" fmla="*/ 20 w 134"/>
                  <a:gd name="T9" fmla="*/ 50 h 114"/>
                  <a:gd name="T10" fmla="*/ 31 w 134"/>
                  <a:gd name="T11" fmla="*/ 62 h 114"/>
                  <a:gd name="T12" fmla="*/ 41 w 134"/>
                  <a:gd name="T13" fmla="*/ 75 h 114"/>
                  <a:gd name="T14" fmla="*/ 52 w 134"/>
                  <a:gd name="T15" fmla="*/ 85 h 114"/>
                  <a:gd name="T16" fmla="*/ 62 w 134"/>
                  <a:gd name="T17" fmla="*/ 92 h 114"/>
                  <a:gd name="T18" fmla="*/ 67 w 134"/>
                  <a:gd name="T19" fmla="*/ 97 h 114"/>
                  <a:gd name="T20" fmla="*/ 75 w 134"/>
                  <a:gd name="T21" fmla="*/ 97 h 114"/>
                  <a:gd name="T22" fmla="*/ 83 w 134"/>
                  <a:gd name="T23" fmla="*/ 102 h 114"/>
                  <a:gd name="T24" fmla="*/ 90 w 134"/>
                  <a:gd name="T25" fmla="*/ 104 h 114"/>
                  <a:gd name="T26" fmla="*/ 96 w 134"/>
                  <a:gd name="T27" fmla="*/ 104 h 114"/>
                  <a:gd name="T28" fmla="*/ 109 w 134"/>
                  <a:gd name="T29" fmla="*/ 107 h 114"/>
                  <a:gd name="T30" fmla="*/ 119 w 134"/>
                  <a:gd name="T31" fmla="*/ 109 h 114"/>
                  <a:gd name="T32" fmla="*/ 129 w 134"/>
                  <a:gd name="T33" fmla="*/ 109 h 114"/>
                  <a:gd name="T34" fmla="*/ 134 w 134"/>
                  <a:gd name="T35" fmla="*/ 109 h 114"/>
                  <a:gd name="T36" fmla="*/ 132 w 134"/>
                  <a:gd name="T37" fmla="*/ 112 h 114"/>
                  <a:gd name="T38" fmla="*/ 124 w 134"/>
                  <a:gd name="T39" fmla="*/ 112 h 114"/>
                  <a:gd name="T40" fmla="*/ 114 w 134"/>
                  <a:gd name="T41" fmla="*/ 112 h 114"/>
                  <a:gd name="T42" fmla="*/ 106 w 134"/>
                  <a:gd name="T43" fmla="*/ 112 h 114"/>
                  <a:gd name="T44" fmla="*/ 98 w 134"/>
                  <a:gd name="T45" fmla="*/ 112 h 114"/>
                  <a:gd name="T46" fmla="*/ 90 w 134"/>
                  <a:gd name="T47" fmla="*/ 112 h 114"/>
                  <a:gd name="T48" fmla="*/ 83 w 134"/>
                  <a:gd name="T49" fmla="*/ 109 h 114"/>
                  <a:gd name="T50" fmla="*/ 75 w 134"/>
                  <a:gd name="T51" fmla="*/ 109 h 114"/>
                  <a:gd name="T52" fmla="*/ 67 w 134"/>
                  <a:gd name="T53" fmla="*/ 109 h 114"/>
                  <a:gd name="T54" fmla="*/ 59 w 134"/>
                  <a:gd name="T55" fmla="*/ 107 h 114"/>
                  <a:gd name="T56" fmla="*/ 52 w 134"/>
                  <a:gd name="T57" fmla="*/ 107 h 114"/>
                  <a:gd name="T58" fmla="*/ 46 w 134"/>
                  <a:gd name="T59" fmla="*/ 104 h 114"/>
                  <a:gd name="T60" fmla="*/ 39 w 134"/>
                  <a:gd name="T61" fmla="*/ 102 h 114"/>
                  <a:gd name="T62" fmla="*/ 31 w 134"/>
                  <a:gd name="T63" fmla="*/ 97 h 114"/>
                  <a:gd name="T64" fmla="*/ 26 w 134"/>
                  <a:gd name="T65" fmla="*/ 90 h 114"/>
                  <a:gd name="T66" fmla="*/ 23 w 134"/>
                  <a:gd name="T67" fmla="*/ 82 h 114"/>
                  <a:gd name="T68" fmla="*/ 18 w 134"/>
                  <a:gd name="T69" fmla="*/ 75 h 114"/>
                  <a:gd name="T70" fmla="*/ 18 w 134"/>
                  <a:gd name="T71" fmla="*/ 67 h 114"/>
                  <a:gd name="T72" fmla="*/ 13 w 134"/>
                  <a:gd name="T73" fmla="*/ 57 h 114"/>
                  <a:gd name="T74" fmla="*/ 13 w 134"/>
                  <a:gd name="T75" fmla="*/ 50 h 114"/>
                  <a:gd name="T76" fmla="*/ 10 w 134"/>
                  <a:gd name="T77" fmla="*/ 42 h 114"/>
                  <a:gd name="T78" fmla="*/ 7 w 134"/>
                  <a:gd name="T79" fmla="*/ 33 h 114"/>
                  <a:gd name="T80" fmla="*/ 5 w 134"/>
                  <a:gd name="T81" fmla="*/ 25 h 114"/>
                  <a:gd name="T82" fmla="*/ 5 w 134"/>
                  <a:gd name="T83" fmla="*/ 18 h 114"/>
                  <a:gd name="T84" fmla="*/ 2 w 134"/>
                  <a:gd name="T85" fmla="*/ 8 h 114"/>
                  <a:gd name="T86" fmla="*/ 0 w 134"/>
                  <a:gd name="T87" fmla="*/ 0 h 114"/>
                  <a:gd name="T88" fmla="*/ 0 w 134"/>
                  <a:gd name="T8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4" h="114">
                    <a:moveTo>
                      <a:pt x="0" y="0"/>
                    </a:moveTo>
                    <a:lnTo>
                      <a:pt x="2" y="5"/>
                    </a:lnTo>
                    <a:lnTo>
                      <a:pt x="2" y="10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7" y="25"/>
                    </a:lnTo>
                    <a:lnTo>
                      <a:pt x="13" y="33"/>
                    </a:lnTo>
                    <a:lnTo>
                      <a:pt x="15" y="38"/>
                    </a:lnTo>
                    <a:lnTo>
                      <a:pt x="18" y="45"/>
                    </a:lnTo>
                    <a:lnTo>
                      <a:pt x="20" y="50"/>
                    </a:lnTo>
                    <a:lnTo>
                      <a:pt x="26" y="55"/>
                    </a:lnTo>
                    <a:lnTo>
                      <a:pt x="31" y="62"/>
                    </a:lnTo>
                    <a:lnTo>
                      <a:pt x="36" y="70"/>
                    </a:lnTo>
                    <a:lnTo>
                      <a:pt x="41" y="75"/>
                    </a:lnTo>
                    <a:lnTo>
                      <a:pt x="46" y="80"/>
                    </a:lnTo>
                    <a:lnTo>
                      <a:pt x="52" y="85"/>
                    </a:lnTo>
                    <a:lnTo>
                      <a:pt x="59" y="90"/>
                    </a:lnTo>
                    <a:lnTo>
                      <a:pt x="62" y="92"/>
                    </a:lnTo>
                    <a:lnTo>
                      <a:pt x="64" y="95"/>
                    </a:lnTo>
                    <a:lnTo>
                      <a:pt x="67" y="97"/>
                    </a:lnTo>
                    <a:lnTo>
                      <a:pt x="72" y="97"/>
                    </a:lnTo>
                    <a:lnTo>
                      <a:pt x="75" y="97"/>
                    </a:lnTo>
                    <a:lnTo>
                      <a:pt x="80" y="99"/>
                    </a:lnTo>
                    <a:lnTo>
                      <a:pt x="83" y="102"/>
                    </a:lnTo>
                    <a:lnTo>
                      <a:pt x="88" y="104"/>
                    </a:lnTo>
                    <a:lnTo>
                      <a:pt x="90" y="104"/>
                    </a:lnTo>
                    <a:lnTo>
                      <a:pt x="93" y="104"/>
                    </a:lnTo>
                    <a:lnTo>
                      <a:pt x="96" y="104"/>
                    </a:lnTo>
                    <a:lnTo>
                      <a:pt x="101" y="107"/>
                    </a:lnTo>
                    <a:lnTo>
                      <a:pt x="109" y="107"/>
                    </a:lnTo>
                    <a:lnTo>
                      <a:pt x="114" y="109"/>
                    </a:lnTo>
                    <a:lnTo>
                      <a:pt x="119" y="109"/>
                    </a:lnTo>
                    <a:lnTo>
                      <a:pt x="124" y="109"/>
                    </a:lnTo>
                    <a:lnTo>
                      <a:pt x="129" y="109"/>
                    </a:lnTo>
                    <a:lnTo>
                      <a:pt x="132" y="109"/>
                    </a:lnTo>
                    <a:lnTo>
                      <a:pt x="134" y="109"/>
                    </a:lnTo>
                    <a:lnTo>
                      <a:pt x="134" y="112"/>
                    </a:lnTo>
                    <a:lnTo>
                      <a:pt x="132" y="112"/>
                    </a:lnTo>
                    <a:lnTo>
                      <a:pt x="129" y="112"/>
                    </a:lnTo>
                    <a:lnTo>
                      <a:pt x="124" y="112"/>
                    </a:lnTo>
                    <a:lnTo>
                      <a:pt x="119" y="114"/>
                    </a:lnTo>
                    <a:lnTo>
                      <a:pt x="114" y="112"/>
                    </a:lnTo>
                    <a:lnTo>
                      <a:pt x="111" y="112"/>
                    </a:lnTo>
                    <a:lnTo>
                      <a:pt x="106" y="112"/>
                    </a:lnTo>
                    <a:lnTo>
                      <a:pt x="103" y="112"/>
                    </a:lnTo>
                    <a:lnTo>
                      <a:pt x="98" y="112"/>
                    </a:lnTo>
                    <a:lnTo>
                      <a:pt x="96" y="112"/>
                    </a:lnTo>
                    <a:lnTo>
                      <a:pt x="90" y="112"/>
                    </a:lnTo>
                    <a:lnTo>
                      <a:pt x="88" y="112"/>
                    </a:lnTo>
                    <a:lnTo>
                      <a:pt x="83" y="109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0" y="109"/>
                    </a:lnTo>
                    <a:lnTo>
                      <a:pt x="67" y="109"/>
                    </a:lnTo>
                    <a:lnTo>
                      <a:pt x="62" y="109"/>
                    </a:lnTo>
                    <a:lnTo>
                      <a:pt x="59" y="107"/>
                    </a:lnTo>
                    <a:lnTo>
                      <a:pt x="54" y="107"/>
                    </a:lnTo>
                    <a:lnTo>
                      <a:pt x="52" y="107"/>
                    </a:lnTo>
                    <a:lnTo>
                      <a:pt x="46" y="104"/>
                    </a:lnTo>
                    <a:lnTo>
                      <a:pt x="46" y="104"/>
                    </a:lnTo>
                    <a:lnTo>
                      <a:pt x="41" y="104"/>
                    </a:lnTo>
                    <a:lnTo>
                      <a:pt x="39" y="102"/>
                    </a:lnTo>
                    <a:lnTo>
                      <a:pt x="33" y="102"/>
                    </a:lnTo>
                    <a:lnTo>
                      <a:pt x="31" y="97"/>
                    </a:lnTo>
                    <a:lnTo>
                      <a:pt x="26" y="92"/>
                    </a:lnTo>
                    <a:lnTo>
                      <a:pt x="26" y="90"/>
                    </a:lnTo>
                    <a:lnTo>
                      <a:pt x="26" y="85"/>
                    </a:lnTo>
                    <a:lnTo>
                      <a:pt x="23" y="82"/>
                    </a:lnTo>
                    <a:lnTo>
                      <a:pt x="20" y="80"/>
                    </a:lnTo>
                    <a:lnTo>
                      <a:pt x="18" y="75"/>
                    </a:lnTo>
                    <a:lnTo>
                      <a:pt x="18" y="70"/>
                    </a:lnTo>
                    <a:lnTo>
                      <a:pt x="18" y="67"/>
                    </a:lnTo>
                    <a:lnTo>
                      <a:pt x="15" y="62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0"/>
                    </a:lnTo>
                    <a:lnTo>
                      <a:pt x="13" y="45"/>
                    </a:lnTo>
                    <a:lnTo>
                      <a:pt x="10" y="42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5" y="15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282"/>
              <p:cNvSpPr>
                <a:spLocks/>
              </p:cNvSpPr>
              <p:nvPr/>
            </p:nvSpPr>
            <p:spPr bwMode="auto">
              <a:xfrm>
                <a:off x="1219" y="2145"/>
                <a:ext cx="93" cy="54"/>
              </a:xfrm>
              <a:custGeom>
                <a:avLst/>
                <a:gdLst>
                  <a:gd name="T0" fmla="*/ 57 w 93"/>
                  <a:gd name="T1" fmla="*/ 54 h 54"/>
                  <a:gd name="T2" fmla="*/ 52 w 93"/>
                  <a:gd name="T3" fmla="*/ 54 h 54"/>
                  <a:gd name="T4" fmla="*/ 49 w 93"/>
                  <a:gd name="T5" fmla="*/ 54 h 54"/>
                  <a:gd name="T6" fmla="*/ 44 w 93"/>
                  <a:gd name="T7" fmla="*/ 54 h 54"/>
                  <a:gd name="T8" fmla="*/ 41 w 93"/>
                  <a:gd name="T9" fmla="*/ 54 h 54"/>
                  <a:gd name="T10" fmla="*/ 36 w 93"/>
                  <a:gd name="T11" fmla="*/ 54 h 54"/>
                  <a:gd name="T12" fmla="*/ 34 w 93"/>
                  <a:gd name="T13" fmla="*/ 54 h 54"/>
                  <a:gd name="T14" fmla="*/ 28 w 93"/>
                  <a:gd name="T15" fmla="*/ 54 h 54"/>
                  <a:gd name="T16" fmla="*/ 23 w 93"/>
                  <a:gd name="T17" fmla="*/ 54 h 54"/>
                  <a:gd name="T18" fmla="*/ 21 w 93"/>
                  <a:gd name="T19" fmla="*/ 54 h 54"/>
                  <a:gd name="T20" fmla="*/ 15 w 93"/>
                  <a:gd name="T21" fmla="*/ 54 h 54"/>
                  <a:gd name="T22" fmla="*/ 10 w 93"/>
                  <a:gd name="T23" fmla="*/ 52 h 54"/>
                  <a:gd name="T24" fmla="*/ 8 w 93"/>
                  <a:gd name="T25" fmla="*/ 52 h 54"/>
                  <a:gd name="T26" fmla="*/ 8 w 93"/>
                  <a:gd name="T27" fmla="*/ 47 h 54"/>
                  <a:gd name="T28" fmla="*/ 5 w 93"/>
                  <a:gd name="T29" fmla="*/ 44 h 54"/>
                  <a:gd name="T30" fmla="*/ 2 w 93"/>
                  <a:gd name="T31" fmla="*/ 42 h 54"/>
                  <a:gd name="T32" fmla="*/ 2 w 93"/>
                  <a:gd name="T33" fmla="*/ 37 h 54"/>
                  <a:gd name="T34" fmla="*/ 0 w 93"/>
                  <a:gd name="T35" fmla="*/ 32 h 54"/>
                  <a:gd name="T36" fmla="*/ 2 w 93"/>
                  <a:gd name="T37" fmla="*/ 29 h 54"/>
                  <a:gd name="T38" fmla="*/ 8 w 93"/>
                  <a:gd name="T39" fmla="*/ 29 h 54"/>
                  <a:gd name="T40" fmla="*/ 13 w 93"/>
                  <a:gd name="T41" fmla="*/ 29 h 54"/>
                  <a:gd name="T42" fmla="*/ 15 w 93"/>
                  <a:gd name="T43" fmla="*/ 29 h 54"/>
                  <a:gd name="T44" fmla="*/ 18 w 93"/>
                  <a:gd name="T45" fmla="*/ 29 h 54"/>
                  <a:gd name="T46" fmla="*/ 23 w 93"/>
                  <a:gd name="T47" fmla="*/ 29 h 54"/>
                  <a:gd name="T48" fmla="*/ 26 w 93"/>
                  <a:gd name="T49" fmla="*/ 29 h 54"/>
                  <a:gd name="T50" fmla="*/ 31 w 93"/>
                  <a:gd name="T51" fmla="*/ 29 h 54"/>
                  <a:gd name="T52" fmla="*/ 34 w 93"/>
                  <a:gd name="T53" fmla="*/ 29 h 54"/>
                  <a:gd name="T54" fmla="*/ 36 w 93"/>
                  <a:gd name="T55" fmla="*/ 29 h 54"/>
                  <a:gd name="T56" fmla="*/ 41 w 93"/>
                  <a:gd name="T57" fmla="*/ 29 h 54"/>
                  <a:gd name="T58" fmla="*/ 44 w 93"/>
                  <a:gd name="T59" fmla="*/ 27 h 54"/>
                  <a:gd name="T60" fmla="*/ 46 w 93"/>
                  <a:gd name="T61" fmla="*/ 27 h 54"/>
                  <a:gd name="T62" fmla="*/ 49 w 93"/>
                  <a:gd name="T63" fmla="*/ 27 h 54"/>
                  <a:gd name="T64" fmla="*/ 52 w 93"/>
                  <a:gd name="T65" fmla="*/ 25 h 54"/>
                  <a:gd name="T66" fmla="*/ 57 w 93"/>
                  <a:gd name="T67" fmla="*/ 22 h 54"/>
                  <a:gd name="T68" fmla="*/ 59 w 93"/>
                  <a:gd name="T69" fmla="*/ 17 h 54"/>
                  <a:gd name="T70" fmla="*/ 65 w 93"/>
                  <a:gd name="T71" fmla="*/ 15 h 54"/>
                  <a:gd name="T72" fmla="*/ 72 w 93"/>
                  <a:gd name="T73" fmla="*/ 10 h 54"/>
                  <a:gd name="T74" fmla="*/ 75 w 93"/>
                  <a:gd name="T75" fmla="*/ 5 h 54"/>
                  <a:gd name="T76" fmla="*/ 80 w 93"/>
                  <a:gd name="T77" fmla="*/ 2 h 54"/>
                  <a:gd name="T78" fmla="*/ 80 w 93"/>
                  <a:gd name="T79" fmla="*/ 0 h 54"/>
                  <a:gd name="T80" fmla="*/ 83 w 93"/>
                  <a:gd name="T81" fmla="*/ 0 h 54"/>
                  <a:gd name="T82" fmla="*/ 83 w 93"/>
                  <a:gd name="T83" fmla="*/ 2 h 54"/>
                  <a:gd name="T84" fmla="*/ 88 w 93"/>
                  <a:gd name="T85" fmla="*/ 7 h 54"/>
                  <a:gd name="T86" fmla="*/ 88 w 93"/>
                  <a:gd name="T87" fmla="*/ 10 h 54"/>
                  <a:gd name="T88" fmla="*/ 91 w 93"/>
                  <a:gd name="T89" fmla="*/ 12 h 54"/>
                  <a:gd name="T90" fmla="*/ 93 w 93"/>
                  <a:gd name="T91" fmla="*/ 15 h 54"/>
                  <a:gd name="T92" fmla="*/ 93 w 93"/>
                  <a:gd name="T93" fmla="*/ 17 h 54"/>
                  <a:gd name="T94" fmla="*/ 91 w 93"/>
                  <a:gd name="T95" fmla="*/ 20 h 54"/>
                  <a:gd name="T96" fmla="*/ 85 w 93"/>
                  <a:gd name="T97" fmla="*/ 25 h 54"/>
                  <a:gd name="T98" fmla="*/ 83 w 93"/>
                  <a:gd name="T99" fmla="*/ 27 h 54"/>
                  <a:gd name="T100" fmla="*/ 80 w 93"/>
                  <a:gd name="T101" fmla="*/ 29 h 54"/>
                  <a:gd name="T102" fmla="*/ 78 w 93"/>
                  <a:gd name="T103" fmla="*/ 34 h 54"/>
                  <a:gd name="T104" fmla="*/ 72 w 93"/>
                  <a:gd name="T105" fmla="*/ 37 h 54"/>
                  <a:gd name="T106" fmla="*/ 65 w 93"/>
                  <a:gd name="T107" fmla="*/ 44 h 54"/>
                  <a:gd name="T108" fmla="*/ 59 w 93"/>
                  <a:gd name="T109" fmla="*/ 49 h 54"/>
                  <a:gd name="T110" fmla="*/ 57 w 93"/>
                  <a:gd name="T111" fmla="*/ 52 h 54"/>
                  <a:gd name="T112" fmla="*/ 57 w 93"/>
                  <a:gd name="T113" fmla="*/ 54 h 54"/>
                  <a:gd name="T114" fmla="*/ 57 w 93"/>
                  <a:gd name="T1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54">
                    <a:moveTo>
                      <a:pt x="57" y="54"/>
                    </a:moveTo>
                    <a:lnTo>
                      <a:pt x="52" y="54"/>
                    </a:lnTo>
                    <a:lnTo>
                      <a:pt x="49" y="54"/>
                    </a:lnTo>
                    <a:lnTo>
                      <a:pt x="44" y="54"/>
                    </a:lnTo>
                    <a:lnTo>
                      <a:pt x="41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28" y="54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15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47"/>
                    </a:lnTo>
                    <a:lnTo>
                      <a:pt x="5" y="44"/>
                    </a:lnTo>
                    <a:lnTo>
                      <a:pt x="2" y="42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8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31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41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9" y="27"/>
                    </a:lnTo>
                    <a:lnTo>
                      <a:pt x="52" y="25"/>
                    </a:lnTo>
                    <a:lnTo>
                      <a:pt x="57" y="22"/>
                    </a:lnTo>
                    <a:lnTo>
                      <a:pt x="59" y="17"/>
                    </a:lnTo>
                    <a:lnTo>
                      <a:pt x="65" y="15"/>
                    </a:lnTo>
                    <a:lnTo>
                      <a:pt x="72" y="10"/>
                    </a:lnTo>
                    <a:lnTo>
                      <a:pt x="75" y="5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8" y="7"/>
                    </a:lnTo>
                    <a:lnTo>
                      <a:pt x="88" y="10"/>
                    </a:lnTo>
                    <a:lnTo>
                      <a:pt x="91" y="12"/>
                    </a:lnTo>
                    <a:lnTo>
                      <a:pt x="93" y="15"/>
                    </a:lnTo>
                    <a:lnTo>
                      <a:pt x="93" y="17"/>
                    </a:lnTo>
                    <a:lnTo>
                      <a:pt x="91" y="20"/>
                    </a:lnTo>
                    <a:lnTo>
                      <a:pt x="85" y="25"/>
                    </a:lnTo>
                    <a:lnTo>
                      <a:pt x="83" y="27"/>
                    </a:lnTo>
                    <a:lnTo>
                      <a:pt x="80" y="29"/>
                    </a:lnTo>
                    <a:lnTo>
                      <a:pt x="78" y="34"/>
                    </a:lnTo>
                    <a:lnTo>
                      <a:pt x="72" y="37"/>
                    </a:lnTo>
                    <a:lnTo>
                      <a:pt x="65" y="44"/>
                    </a:lnTo>
                    <a:lnTo>
                      <a:pt x="59" y="49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Freeform 283"/>
            <p:cNvSpPr>
              <a:spLocks/>
            </p:cNvSpPr>
            <p:nvPr/>
          </p:nvSpPr>
          <p:spPr bwMode="auto">
            <a:xfrm>
              <a:off x="1150" y="2985"/>
              <a:ext cx="1101" cy="837"/>
            </a:xfrm>
            <a:custGeom>
              <a:avLst/>
              <a:gdLst>
                <a:gd name="T0" fmla="*/ 347 w 888"/>
                <a:gd name="T1" fmla="*/ 62 h 698"/>
                <a:gd name="T2" fmla="*/ 406 w 888"/>
                <a:gd name="T3" fmla="*/ 57 h 698"/>
                <a:gd name="T4" fmla="*/ 460 w 888"/>
                <a:gd name="T5" fmla="*/ 10 h 698"/>
                <a:gd name="T6" fmla="*/ 531 w 888"/>
                <a:gd name="T7" fmla="*/ 0 h 698"/>
                <a:gd name="T8" fmla="*/ 590 w 888"/>
                <a:gd name="T9" fmla="*/ 0 h 698"/>
                <a:gd name="T10" fmla="*/ 617 w 888"/>
                <a:gd name="T11" fmla="*/ 0 h 698"/>
                <a:gd name="T12" fmla="*/ 623 w 888"/>
                <a:gd name="T13" fmla="*/ 72 h 698"/>
                <a:gd name="T14" fmla="*/ 655 w 888"/>
                <a:gd name="T15" fmla="*/ 186 h 698"/>
                <a:gd name="T16" fmla="*/ 693 w 888"/>
                <a:gd name="T17" fmla="*/ 279 h 698"/>
                <a:gd name="T18" fmla="*/ 704 w 888"/>
                <a:gd name="T19" fmla="*/ 321 h 698"/>
                <a:gd name="T20" fmla="*/ 888 w 888"/>
                <a:gd name="T21" fmla="*/ 584 h 698"/>
                <a:gd name="T22" fmla="*/ 828 w 888"/>
                <a:gd name="T23" fmla="*/ 626 h 698"/>
                <a:gd name="T24" fmla="*/ 666 w 888"/>
                <a:gd name="T25" fmla="*/ 383 h 698"/>
                <a:gd name="T26" fmla="*/ 596 w 888"/>
                <a:gd name="T27" fmla="*/ 248 h 698"/>
                <a:gd name="T28" fmla="*/ 569 w 888"/>
                <a:gd name="T29" fmla="*/ 119 h 698"/>
                <a:gd name="T30" fmla="*/ 596 w 888"/>
                <a:gd name="T31" fmla="*/ 264 h 698"/>
                <a:gd name="T32" fmla="*/ 661 w 888"/>
                <a:gd name="T33" fmla="*/ 383 h 698"/>
                <a:gd name="T34" fmla="*/ 834 w 888"/>
                <a:gd name="T35" fmla="*/ 631 h 698"/>
                <a:gd name="T36" fmla="*/ 769 w 888"/>
                <a:gd name="T37" fmla="*/ 662 h 698"/>
                <a:gd name="T38" fmla="*/ 666 w 888"/>
                <a:gd name="T39" fmla="*/ 677 h 698"/>
                <a:gd name="T40" fmla="*/ 569 w 888"/>
                <a:gd name="T41" fmla="*/ 698 h 698"/>
                <a:gd name="T42" fmla="*/ 482 w 888"/>
                <a:gd name="T43" fmla="*/ 682 h 698"/>
                <a:gd name="T44" fmla="*/ 401 w 888"/>
                <a:gd name="T45" fmla="*/ 682 h 698"/>
                <a:gd name="T46" fmla="*/ 336 w 888"/>
                <a:gd name="T47" fmla="*/ 677 h 698"/>
                <a:gd name="T48" fmla="*/ 233 w 888"/>
                <a:gd name="T49" fmla="*/ 662 h 698"/>
                <a:gd name="T50" fmla="*/ 70 w 888"/>
                <a:gd name="T51" fmla="*/ 605 h 698"/>
                <a:gd name="T52" fmla="*/ 0 w 888"/>
                <a:gd name="T53" fmla="*/ 589 h 698"/>
                <a:gd name="T54" fmla="*/ 135 w 888"/>
                <a:gd name="T55" fmla="*/ 346 h 698"/>
                <a:gd name="T56" fmla="*/ 146 w 888"/>
                <a:gd name="T57" fmla="*/ 269 h 698"/>
                <a:gd name="T58" fmla="*/ 182 w 888"/>
                <a:gd name="T59" fmla="*/ 174 h 698"/>
                <a:gd name="T60" fmla="*/ 270 w 888"/>
                <a:gd name="T61" fmla="*/ 50 h 698"/>
                <a:gd name="T62" fmla="*/ 347 w 888"/>
                <a:gd name="T63" fmla="*/ 6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8" h="698">
                  <a:moveTo>
                    <a:pt x="347" y="62"/>
                  </a:moveTo>
                  <a:lnTo>
                    <a:pt x="406" y="57"/>
                  </a:lnTo>
                  <a:lnTo>
                    <a:pt x="460" y="10"/>
                  </a:lnTo>
                  <a:lnTo>
                    <a:pt x="531" y="0"/>
                  </a:lnTo>
                  <a:lnTo>
                    <a:pt x="590" y="0"/>
                  </a:lnTo>
                  <a:lnTo>
                    <a:pt x="617" y="0"/>
                  </a:lnTo>
                  <a:lnTo>
                    <a:pt x="623" y="72"/>
                  </a:lnTo>
                  <a:lnTo>
                    <a:pt x="655" y="186"/>
                  </a:lnTo>
                  <a:lnTo>
                    <a:pt x="693" y="279"/>
                  </a:lnTo>
                  <a:lnTo>
                    <a:pt x="704" y="321"/>
                  </a:lnTo>
                  <a:lnTo>
                    <a:pt x="888" y="584"/>
                  </a:lnTo>
                  <a:lnTo>
                    <a:pt x="828" y="626"/>
                  </a:lnTo>
                  <a:lnTo>
                    <a:pt x="666" y="383"/>
                  </a:lnTo>
                  <a:lnTo>
                    <a:pt x="596" y="248"/>
                  </a:lnTo>
                  <a:lnTo>
                    <a:pt x="569" y="119"/>
                  </a:lnTo>
                  <a:lnTo>
                    <a:pt x="596" y="264"/>
                  </a:lnTo>
                  <a:lnTo>
                    <a:pt x="661" y="383"/>
                  </a:lnTo>
                  <a:lnTo>
                    <a:pt x="834" y="631"/>
                  </a:lnTo>
                  <a:lnTo>
                    <a:pt x="769" y="662"/>
                  </a:lnTo>
                  <a:lnTo>
                    <a:pt x="666" y="677"/>
                  </a:lnTo>
                  <a:lnTo>
                    <a:pt x="569" y="698"/>
                  </a:lnTo>
                  <a:lnTo>
                    <a:pt x="482" y="682"/>
                  </a:lnTo>
                  <a:lnTo>
                    <a:pt x="401" y="682"/>
                  </a:lnTo>
                  <a:lnTo>
                    <a:pt x="336" y="677"/>
                  </a:lnTo>
                  <a:lnTo>
                    <a:pt x="233" y="662"/>
                  </a:lnTo>
                  <a:lnTo>
                    <a:pt x="70" y="605"/>
                  </a:lnTo>
                  <a:lnTo>
                    <a:pt x="0" y="589"/>
                  </a:lnTo>
                  <a:lnTo>
                    <a:pt x="135" y="346"/>
                  </a:lnTo>
                  <a:lnTo>
                    <a:pt x="146" y="269"/>
                  </a:lnTo>
                  <a:lnTo>
                    <a:pt x="182" y="174"/>
                  </a:lnTo>
                  <a:lnTo>
                    <a:pt x="270" y="50"/>
                  </a:lnTo>
                  <a:lnTo>
                    <a:pt x="347" y="62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84"/>
            <p:cNvSpPr>
              <a:spLocks/>
            </p:cNvSpPr>
            <p:nvPr/>
          </p:nvSpPr>
          <p:spPr bwMode="auto">
            <a:xfrm>
              <a:off x="1703" y="3136"/>
              <a:ext cx="148" cy="687"/>
            </a:xfrm>
            <a:custGeom>
              <a:avLst/>
              <a:gdLst>
                <a:gd name="T0" fmla="*/ 132 w 132"/>
                <a:gd name="T1" fmla="*/ 666 h 666"/>
                <a:gd name="T2" fmla="*/ 30 w 132"/>
                <a:gd name="T3" fmla="*/ 252 h 666"/>
                <a:gd name="T4" fmla="*/ 0 w 132"/>
                <a:gd name="T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666">
                  <a:moveTo>
                    <a:pt x="132" y="666"/>
                  </a:moveTo>
                  <a:lnTo>
                    <a:pt x="30" y="252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85"/>
            <p:cNvSpPr>
              <a:spLocks/>
            </p:cNvSpPr>
            <p:nvPr/>
          </p:nvSpPr>
          <p:spPr bwMode="auto">
            <a:xfrm>
              <a:off x="1642" y="3124"/>
              <a:ext cx="101" cy="675"/>
            </a:xfrm>
            <a:custGeom>
              <a:avLst/>
              <a:gdLst>
                <a:gd name="T0" fmla="*/ 90 w 90"/>
                <a:gd name="T1" fmla="*/ 654 h 654"/>
                <a:gd name="T2" fmla="*/ 18 w 90"/>
                <a:gd name="T3" fmla="*/ 264 h 654"/>
                <a:gd name="T4" fmla="*/ 0 w 90"/>
                <a:gd name="T5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654">
                  <a:moveTo>
                    <a:pt x="90" y="654"/>
                  </a:moveTo>
                  <a:lnTo>
                    <a:pt x="18" y="264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86"/>
            <p:cNvSpPr>
              <a:spLocks/>
            </p:cNvSpPr>
            <p:nvPr/>
          </p:nvSpPr>
          <p:spPr bwMode="auto">
            <a:xfrm>
              <a:off x="1547" y="2754"/>
              <a:ext cx="324" cy="119"/>
            </a:xfrm>
            <a:custGeom>
              <a:avLst/>
              <a:gdLst>
                <a:gd name="T0" fmla="*/ 28 w 261"/>
                <a:gd name="T1" fmla="*/ 0 h 99"/>
                <a:gd name="T2" fmla="*/ 60 w 261"/>
                <a:gd name="T3" fmla="*/ 16 h 99"/>
                <a:gd name="T4" fmla="*/ 98 w 261"/>
                <a:gd name="T5" fmla="*/ 31 h 99"/>
                <a:gd name="T6" fmla="*/ 142 w 261"/>
                <a:gd name="T7" fmla="*/ 36 h 99"/>
                <a:gd name="T8" fmla="*/ 185 w 261"/>
                <a:gd name="T9" fmla="*/ 36 h 99"/>
                <a:gd name="T10" fmla="*/ 223 w 261"/>
                <a:gd name="T11" fmla="*/ 31 h 99"/>
                <a:gd name="T12" fmla="*/ 250 w 261"/>
                <a:gd name="T13" fmla="*/ 26 h 99"/>
                <a:gd name="T14" fmla="*/ 261 w 261"/>
                <a:gd name="T15" fmla="*/ 73 h 99"/>
                <a:gd name="T16" fmla="*/ 207 w 261"/>
                <a:gd name="T17" fmla="*/ 83 h 99"/>
                <a:gd name="T18" fmla="*/ 180 w 261"/>
                <a:gd name="T19" fmla="*/ 99 h 99"/>
                <a:gd name="T20" fmla="*/ 158 w 261"/>
                <a:gd name="T21" fmla="*/ 99 h 99"/>
                <a:gd name="T22" fmla="*/ 109 w 261"/>
                <a:gd name="T23" fmla="*/ 99 h 99"/>
                <a:gd name="T24" fmla="*/ 87 w 261"/>
                <a:gd name="T25" fmla="*/ 78 h 99"/>
                <a:gd name="T26" fmla="*/ 39 w 261"/>
                <a:gd name="T27" fmla="*/ 73 h 99"/>
                <a:gd name="T28" fmla="*/ 0 w 261"/>
                <a:gd name="T29" fmla="*/ 78 h 99"/>
                <a:gd name="T30" fmla="*/ 17 w 261"/>
                <a:gd name="T31" fmla="*/ 16 h 99"/>
                <a:gd name="T32" fmla="*/ 28 w 261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99">
                  <a:moveTo>
                    <a:pt x="28" y="0"/>
                  </a:moveTo>
                  <a:lnTo>
                    <a:pt x="60" y="16"/>
                  </a:lnTo>
                  <a:lnTo>
                    <a:pt x="98" y="31"/>
                  </a:lnTo>
                  <a:lnTo>
                    <a:pt x="142" y="36"/>
                  </a:lnTo>
                  <a:lnTo>
                    <a:pt x="185" y="36"/>
                  </a:lnTo>
                  <a:lnTo>
                    <a:pt x="223" y="31"/>
                  </a:lnTo>
                  <a:lnTo>
                    <a:pt x="250" y="26"/>
                  </a:lnTo>
                  <a:lnTo>
                    <a:pt x="261" y="73"/>
                  </a:lnTo>
                  <a:lnTo>
                    <a:pt x="207" y="83"/>
                  </a:lnTo>
                  <a:lnTo>
                    <a:pt x="180" y="99"/>
                  </a:lnTo>
                  <a:lnTo>
                    <a:pt x="158" y="99"/>
                  </a:lnTo>
                  <a:lnTo>
                    <a:pt x="109" y="99"/>
                  </a:lnTo>
                  <a:lnTo>
                    <a:pt x="87" y="78"/>
                  </a:lnTo>
                  <a:lnTo>
                    <a:pt x="39" y="73"/>
                  </a:lnTo>
                  <a:lnTo>
                    <a:pt x="0" y="78"/>
                  </a:lnTo>
                  <a:lnTo>
                    <a:pt x="17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87"/>
            <p:cNvSpPr>
              <a:spLocks/>
            </p:cNvSpPr>
            <p:nvPr/>
          </p:nvSpPr>
          <p:spPr bwMode="auto">
            <a:xfrm>
              <a:off x="1076" y="3129"/>
              <a:ext cx="47" cy="42"/>
            </a:xfrm>
            <a:custGeom>
              <a:avLst/>
              <a:gdLst>
                <a:gd name="T0" fmla="*/ 6 w 38"/>
                <a:gd name="T1" fmla="*/ 0 h 41"/>
                <a:gd name="T2" fmla="*/ 2 w 38"/>
                <a:gd name="T3" fmla="*/ 20 h 41"/>
                <a:gd name="T4" fmla="*/ 18 w 38"/>
                <a:gd name="T5" fmla="*/ 32 h 41"/>
                <a:gd name="T6" fmla="*/ 30 w 38"/>
                <a:gd name="T7" fmla="*/ 36 h 41"/>
                <a:gd name="T8" fmla="*/ 38 w 3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6" y="0"/>
                  </a:moveTo>
                  <a:cubicBezTo>
                    <a:pt x="5" y="3"/>
                    <a:pt x="0" y="15"/>
                    <a:pt x="2" y="20"/>
                  </a:cubicBezTo>
                  <a:cubicBezTo>
                    <a:pt x="4" y="25"/>
                    <a:pt x="13" y="29"/>
                    <a:pt x="18" y="32"/>
                  </a:cubicBezTo>
                  <a:cubicBezTo>
                    <a:pt x="23" y="35"/>
                    <a:pt x="27" y="41"/>
                    <a:pt x="30" y="36"/>
                  </a:cubicBezTo>
                  <a:cubicBezTo>
                    <a:pt x="33" y="31"/>
                    <a:pt x="36" y="7"/>
                    <a:pt x="3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88"/>
            <p:cNvSpPr>
              <a:spLocks/>
            </p:cNvSpPr>
            <p:nvPr/>
          </p:nvSpPr>
          <p:spPr bwMode="auto">
            <a:xfrm>
              <a:off x="1118" y="3129"/>
              <a:ext cx="59" cy="44"/>
            </a:xfrm>
            <a:custGeom>
              <a:avLst/>
              <a:gdLst>
                <a:gd name="T0" fmla="*/ 48 w 48"/>
                <a:gd name="T1" fmla="*/ 0 h 43"/>
                <a:gd name="T2" fmla="*/ 44 w 48"/>
                <a:gd name="T3" fmla="*/ 20 h 43"/>
                <a:gd name="T4" fmla="*/ 28 w 48"/>
                <a:gd name="T5" fmla="*/ 40 h 43"/>
                <a:gd name="T6" fmla="*/ 0 w 48"/>
                <a:gd name="T7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3">
                  <a:moveTo>
                    <a:pt x="48" y="0"/>
                  </a:moveTo>
                  <a:cubicBezTo>
                    <a:pt x="47" y="3"/>
                    <a:pt x="47" y="13"/>
                    <a:pt x="44" y="20"/>
                  </a:cubicBezTo>
                  <a:cubicBezTo>
                    <a:pt x="41" y="27"/>
                    <a:pt x="35" y="37"/>
                    <a:pt x="28" y="40"/>
                  </a:cubicBezTo>
                  <a:cubicBezTo>
                    <a:pt x="21" y="43"/>
                    <a:pt x="6" y="40"/>
                    <a:pt x="0" y="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89"/>
            <p:cNvSpPr>
              <a:spLocks/>
            </p:cNvSpPr>
            <p:nvPr/>
          </p:nvSpPr>
          <p:spPr bwMode="auto">
            <a:xfrm>
              <a:off x="1202" y="2693"/>
              <a:ext cx="67" cy="29"/>
            </a:xfrm>
            <a:custGeom>
              <a:avLst/>
              <a:gdLst>
                <a:gd name="T0" fmla="*/ 0 w 54"/>
                <a:gd name="T1" fmla="*/ 0 h 28"/>
                <a:gd name="T2" fmla="*/ 32 w 54"/>
                <a:gd name="T3" fmla="*/ 12 h 28"/>
                <a:gd name="T4" fmla="*/ 54 w 54"/>
                <a:gd name="T5" fmla="*/ 28 h 28"/>
                <a:gd name="T6" fmla="*/ 6 w 54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8">
                  <a:moveTo>
                    <a:pt x="0" y="0"/>
                  </a:moveTo>
                  <a:cubicBezTo>
                    <a:pt x="13" y="0"/>
                    <a:pt x="23" y="7"/>
                    <a:pt x="32" y="12"/>
                  </a:cubicBezTo>
                  <a:lnTo>
                    <a:pt x="54" y="28"/>
                  </a:lnTo>
                  <a:lnTo>
                    <a:pt x="6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90"/>
            <p:cNvSpPr>
              <a:spLocks/>
            </p:cNvSpPr>
            <p:nvPr/>
          </p:nvSpPr>
          <p:spPr bwMode="auto">
            <a:xfrm>
              <a:off x="1217" y="2648"/>
              <a:ext cx="52" cy="74"/>
            </a:xfrm>
            <a:custGeom>
              <a:avLst/>
              <a:gdLst>
                <a:gd name="T0" fmla="*/ 0 w 42"/>
                <a:gd name="T1" fmla="*/ 0 h 72"/>
                <a:gd name="T2" fmla="*/ 12 w 42"/>
                <a:gd name="T3" fmla="*/ 32 h 72"/>
                <a:gd name="T4" fmla="*/ 42 w 42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2">
                  <a:moveTo>
                    <a:pt x="0" y="0"/>
                  </a:moveTo>
                  <a:cubicBezTo>
                    <a:pt x="2" y="5"/>
                    <a:pt x="5" y="20"/>
                    <a:pt x="12" y="32"/>
                  </a:cubicBezTo>
                  <a:cubicBezTo>
                    <a:pt x="19" y="44"/>
                    <a:pt x="36" y="64"/>
                    <a:pt x="42" y="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" name="Group 291"/>
            <p:cNvGrpSpPr>
              <a:grpSpLocks/>
            </p:cNvGrpSpPr>
            <p:nvPr/>
          </p:nvGrpSpPr>
          <p:grpSpPr bwMode="auto">
            <a:xfrm>
              <a:off x="304" y="2544"/>
              <a:ext cx="1424" cy="960"/>
              <a:chOff x="4144" y="1002"/>
              <a:chExt cx="1328" cy="926"/>
            </a:xfrm>
          </p:grpSpPr>
          <p:grpSp>
            <p:nvGrpSpPr>
              <p:cNvPr id="44" name="Group 292"/>
              <p:cNvGrpSpPr>
                <a:grpSpLocks/>
              </p:cNvGrpSpPr>
              <p:nvPr/>
            </p:nvGrpSpPr>
            <p:grpSpPr bwMode="auto">
              <a:xfrm>
                <a:off x="4144" y="1152"/>
                <a:ext cx="1328" cy="776"/>
                <a:chOff x="4144" y="1152"/>
                <a:chExt cx="1248" cy="776"/>
              </a:xfrm>
            </p:grpSpPr>
            <p:sp>
              <p:nvSpPr>
                <p:cNvPr id="47" name="Freeform 293"/>
                <p:cNvSpPr>
                  <a:spLocks/>
                </p:cNvSpPr>
                <p:nvPr/>
              </p:nvSpPr>
              <p:spPr bwMode="auto">
                <a:xfrm>
                  <a:off x="4320" y="1152"/>
                  <a:ext cx="864" cy="96"/>
                </a:xfrm>
                <a:custGeom>
                  <a:avLst/>
                  <a:gdLst>
                    <a:gd name="T0" fmla="*/ 0 w 864"/>
                    <a:gd name="T1" fmla="*/ 96 h 96"/>
                    <a:gd name="T2" fmla="*/ 864 w 864"/>
                    <a:gd name="T3" fmla="*/ 96 h 96"/>
                    <a:gd name="T4" fmla="*/ 864 w 864"/>
                    <a:gd name="T5" fmla="*/ 0 h 96"/>
                    <a:gd name="T6" fmla="*/ 0 w 864"/>
                    <a:gd name="T7" fmla="*/ 0 h 96"/>
                    <a:gd name="T8" fmla="*/ 0 w 864"/>
                    <a:gd name="T9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4" h="96">
                      <a:moveTo>
                        <a:pt x="0" y="96"/>
                      </a:moveTo>
                      <a:lnTo>
                        <a:pt x="864" y="96"/>
                      </a:lnTo>
                      <a:lnTo>
                        <a:pt x="864" y="0"/>
                      </a:lnTo>
                      <a:lnTo>
                        <a:pt x="0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5F5F5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94"/>
                <p:cNvSpPr>
                  <a:spLocks/>
                </p:cNvSpPr>
                <p:nvPr/>
              </p:nvSpPr>
              <p:spPr bwMode="auto">
                <a:xfrm>
                  <a:off x="4144" y="1184"/>
                  <a:ext cx="1248" cy="744"/>
                </a:xfrm>
                <a:custGeom>
                  <a:avLst/>
                  <a:gdLst>
                    <a:gd name="T0" fmla="*/ 176 w 1248"/>
                    <a:gd name="T1" fmla="*/ 64 h 744"/>
                    <a:gd name="T2" fmla="*/ 32 w 1248"/>
                    <a:gd name="T3" fmla="*/ 448 h 744"/>
                    <a:gd name="T4" fmla="*/ 32 w 1248"/>
                    <a:gd name="T5" fmla="*/ 688 h 744"/>
                    <a:gd name="T6" fmla="*/ 224 w 1248"/>
                    <a:gd name="T7" fmla="*/ 736 h 744"/>
                    <a:gd name="T8" fmla="*/ 464 w 1248"/>
                    <a:gd name="T9" fmla="*/ 736 h 744"/>
                    <a:gd name="T10" fmla="*/ 848 w 1248"/>
                    <a:gd name="T11" fmla="*/ 736 h 744"/>
                    <a:gd name="T12" fmla="*/ 1184 w 1248"/>
                    <a:gd name="T13" fmla="*/ 688 h 744"/>
                    <a:gd name="T14" fmla="*/ 1232 w 1248"/>
                    <a:gd name="T15" fmla="*/ 496 h 744"/>
                    <a:gd name="T16" fmla="*/ 1136 w 1248"/>
                    <a:gd name="T17" fmla="*/ 256 h 744"/>
                    <a:gd name="T18" fmla="*/ 1040 w 1248"/>
                    <a:gd name="T19" fmla="*/ 64 h 744"/>
                    <a:gd name="T20" fmla="*/ 944 w 1248"/>
                    <a:gd name="T21" fmla="*/ 64 h 744"/>
                    <a:gd name="T22" fmla="*/ 800 w 1248"/>
                    <a:gd name="T23" fmla="*/ 64 h 744"/>
                    <a:gd name="T24" fmla="*/ 560 w 1248"/>
                    <a:gd name="T25" fmla="*/ 64 h 744"/>
                    <a:gd name="T26" fmla="*/ 320 w 1248"/>
                    <a:gd name="T27" fmla="*/ 64 h 744"/>
                    <a:gd name="T28" fmla="*/ 176 w 1248"/>
                    <a:gd name="T29" fmla="*/ 64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48" h="744">
                      <a:moveTo>
                        <a:pt x="176" y="64"/>
                      </a:moveTo>
                      <a:cubicBezTo>
                        <a:pt x="128" y="128"/>
                        <a:pt x="56" y="344"/>
                        <a:pt x="32" y="448"/>
                      </a:cubicBezTo>
                      <a:cubicBezTo>
                        <a:pt x="8" y="552"/>
                        <a:pt x="0" y="640"/>
                        <a:pt x="32" y="688"/>
                      </a:cubicBezTo>
                      <a:cubicBezTo>
                        <a:pt x="64" y="736"/>
                        <a:pt x="152" y="728"/>
                        <a:pt x="224" y="736"/>
                      </a:cubicBezTo>
                      <a:cubicBezTo>
                        <a:pt x="296" y="744"/>
                        <a:pt x="360" y="736"/>
                        <a:pt x="464" y="736"/>
                      </a:cubicBezTo>
                      <a:cubicBezTo>
                        <a:pt x="568" y="736"/>
                        <a:pt x="728" y="744"/>
                        <a:pt x="848" y="736"/>
                      </a:cubicBezTo>
                      <a:cubicBezTo>
                        <a:pt x="968" y="728"/>
                        <a:pt x="1120" y="728"/>
                        <a:pt x="1184" y="688"/>
                      </a:cubicBezTo>
                      <a:cubicBezTo>
                        <a:pt x="1248" y="648"/>
                        <a:pt x="1240" y="568"/>
                        <a:pt x="1232" y="496"/>
                      </a:cubicBezTo>
                      <a:cubicBezTo>
                        <a:pt x="1224" y="424"/>
                        <a:pt x="1168" y="328"/>
                        <a:pt x="1136" y="256"/>
                      </a:cubicBezTo>
                      <a:cubicBezTo>
                        <a:pt x="1104" y="184"/>
                        <a:pt x="1072" y="96"/>
                        <a:pt x="1040" y="64"/>
                      </a:cubicBezTo>
                      <a:cubicBezTo>
                        <a:pt x="1008" y="32"/>
                        <a:pt x="984" y="64"/>
                        <a:pt x="944" y="64"/>
                      </a:cubicBezTo>
                      <a:cubicBezTo>
                        <a:pt x="904" y="64"/>
                        <a:pt x="864" y="64"/>
                        <a:pt x="800" y="64"/>
                      </a:cubicBezTo>
                      <a:cubicBezTo>
                        <a:pt x="736" y="64"/>
                        <a:pt x="640" y="64"/>
                        <a:pt x="560" y="64"/>
                      </a:cubicBezTo>
                      <a:cubicBezTo>
                        <a:pt x="480" y="64"/>
                        <a:pt x="384" y="64"/>
                        <a:pt x="320" y="64"/>
                      </a:cubicBezTo>
                      <a:cubicBezTo>
                        <a:pt x="256" y="64"/>
                        <a:pt x="224" y="0"/>
                        <a:pt x="176" y="6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5F5F5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4416" y="1248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296"/>
                <p:cNvSpPr>
                  <a:spLocks noChangeShapeType="1"/>
                </p:cNvSpPr>
                <p:nvPr/>
              </p:nvSpPr>
              <p:spPr bwMode="auto">
                <a:xfrm>
                  <a:off x="4800" y="1248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Line 297"/>
                <p:cNvSpPr>
                  <a:spLocks noChangeShapeType="1"/>
                </p:cNvSpPr>
                <p:nvPr/>
              </p:nvSpPr>
              <p:spPr bwMode="auto">
                <a:xfrm>
                  <a:off x="4848" y="1248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" name="Freeform 298"/>
              <p:cNvSpPr>
                <a:spLocks/>
              </p:cNvSpPr>
              <p:nvPr/>
            </p:nvSpPr>
            <p:spPr bwMode="auto">
              <a:xfrm>
                <a:off x="4676" y="1002"/>
                <a:ext cx="231" cy="246"/>
              </a:xfrm>
              <a:custGeom>
                <a:avLst/>
                <a:gdLst>
                  <a:gd name="T0" fmla="*/ 82 w 231"/>
                  <a:gd name="T1" fmla="*/ 228 h 246"/>
                  <a:gd name="T2" fmla="*/ 106 w 231"/>
                  <a:gd name="T3" fmla="*/ 216 h 246"/>
                  <a:gd name="T4" fmla="*/ 119 w 231"/>
                  <a:gd name="T5" fmla="*/ 127 h 246"/>
                  <a:gd name="T6" fmla="*/ 150 w 231"/>
                  <a:gd name="T7" fmla="*/ 85 h 246"/>
                  <a:gd name="T8" fmla="*/ 169 w 231"/>
                  <a:gd name="T9" fmla="*/ 88 h 246"/>
                  <a:gd name="T10" fmla="*/ 196 w 231"/>
                  <a:gd name="T11" fmla="*/ 97 h 246"/>
                  <a:gd name="T12" fmla="*/ 226 w 231"/>
                  <a:gd name="T13" fmla="*/ 71 h 246"/>
                  <a:gd name="T14" fmla="*/ 227 w 231"/>
                  <a:gd name="T15" fmla="*/ 30 h 246"/>
                  <a:gd name="T16" fmla="*/ 211 w 231"/>
                  <a:gd name="T17" fmla="*/ 13 h 246"/>
                  <a:gd name="T18" fmla="*/ 190 w 231"/>
                  <a:gd name="T19" fmla="*/ 6 h 246"/>
                  <a:gd name="T20" fmla="*/ 122 w 231"/>
                  <a:gd name="T21" fmla="*/ 48 h 246"/>
                  <a:gd name="T22" fmla="*/ 6 w 231"/>
                  <a:gd name="T23" fmla="*/ 216 h 246"/>
                  <a:gd name="T24" fmla="*/ 86 w 231"/>
                  <a:gd name="T25" fmla="*/ 22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246">
                    <a:moveTo>
                      <a:pt x="82" y="228"/>
                    </a:moveTo>
                    <a:cubicBezTo>
                      <a:pt x="86" y="226"/>
                      <a:pt x="100" y="233"/>
                      <a:pt x="106" y="216"/>
                    </a:cubicBezTo>
                    <a:cubicBezTo>
                      <a:pt x="112" y="199"/>
                      <a:pt x="112" y="149"/>
                      <a:pt x="119" y="127"/>
                    </a:cubicBezTo>
                    <a:cubicBezTo>
                      <a:pt x="126" y="105"/>
                      <a:pt x="142" y="91"/>
                      <a:pt x="150" y="85"/>
                    </a:cubicBezTo>
                    <a:cubicBezTo>
                      <a:pt x="158" y="77"/>
                      <a:pt x="162" y="85"/>
                      <a:pt x="169" y="88"/>
                    </a:cubicBezTo>
                    <a:cubicBezTo>
                      <a:pt x="177" y="90"/>
                      <a:pt x="186" y="100"/>
                      <a:pt x="196" y="97"/>
                    </a:cubicBezTo>
                    <a:cubicBezTo>
                      <a:pt x="205" y="94"/>
                      <a:pt x="221" y="82"/>
                      <a:pt x="226" y="71"/>
                    </a:cubicBezTo>
                    <a:cubicBezTo>
                      <a:pt x="231" y="60"/>
                      <a:pt x="229" y="41"/>
                      <a:pt x="227" y="30"/>
                    </a:cubicBezTo>
                    <a:cubicBezTo>
                      <a:pt x="225" y="21"/>
                      <a:pt x="216" y="16"/>
                      <a:pt x="211" y="13"/>
                    </a:cubicBezTo>
                    <a:cubicBezTo>
                      <a:pt x="204" y="9"/>
                      <a:pt x="205" y="0"/>
                      <a:pt x="190" y="6"/>
                    </a:cubicBezTo>
                    <a:cubicBezTo>
                      <a:pt x="175" y="12"/>
                      <a:pt x="153" y="13"/>
                      <a:pt x="122" y="48"/>
                    </a:cubicBezTo>
                    <a:cubicBezTo>
                      <a:pt x="91" y="83"/>
                      <a:pt x="12" y="186"/>
                      <a:pt x="6" y="216"/>
                    </a:cubicBezTo>
                    <a:cubicBezTo>
                      <a:pt x="0" y="246"/>
                      <a:pt x="69" y="226"/>
                      <a:pt x="86" y="228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299"/>
              <p:cNvSpPr>
                <a:spLocks/>
              </p:cNvSpPr>
              <p:nvPr/>
            </p:nvSpPr>
            <p:spPr bwMode="auto">
              <a:xfrm>
                <a:off x="4697" y="1013"/>
                <a:ext cx="189" cy="137"/>
              </a:xfrm>
              <a:custGeom>
                <a:avLst/>
                <a:gdLst>
                  <a:gd name="T0" fmla="*/ 113 w 189"/>
                  <a:gd name="T1" fmla="*/ 133 h 137"/>
                  <a:gd name="T2" fmla="*/ 104 w 189"/>
                  <a:gd name="T3" fmla="*/ 111 h 137"/>
                  <a:gd name="T4" fmla="*/ 78 w 189"/>
                  <a:gd name="T5" fmla="*/ 72 h 137"/>
                  <a:gd name="T6" fmla="*/ 58 w 189"/>
                  <a:gd name="T7" fmla="*/ 73 h 137"/>
                  <a:gd name="T8" fmla="*/ 31 w 189"/>
                  <a:gd name="T9" fmla="*/ 78 h 137"/>
                  <a:gd name="T10" fmla="*/ 4 w 189"/>
                  <a:gd name="T11" fmla="*/ 53 h 137"/>
                  <a:gd name="T12" fmla="*/ 8 w 189"/>
                  <a:gd name="T13" fmla="*/ 19 h 137"/>
                  <a:gd name="T14" fmla="*/ 28 w 189"/>
                  <a:gd name="T15" fmla="*/ 6 h 137"/>
                  <a:gd name="T16" fmla="*/ 50 w 189"/>
                  <a:gd name="T17" fmla="*/ 3 h 137"/>
                  <a:gd name="T18" fmla="*/ 93 w 189"/>
                  <a:gd name="T19" fmla="*/ 25 h 137"/>
                  <a:gd name="T20" fmla="*/ 189 w 189"/>
                  <a:gd name="T21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137">
                    <a:moveTo>
                      <a:pt x="113" y="133"/>
                    </a:moveTo>
                    <a:cubicBezTo>
                      <a:pt x="112" y="129"/>
                      <a:pt x="110" y="121"/>
                      <a:pt x="104" y="111"/>
                    </a:cubicBezTo>
                    <a:cubicBezTo>
                      <a:pt x="98" y="101"/>
                      <a:pt x="86" y="79"/>
                      <a:pt x="78" y="72"/>
                    </a:cubicBezTo>
                    <a:cubicBezTo>
                      <a:pt x="71" y="66"/>
                      <a:pt x="66" y="72"/>
                      <a:pt x="58" y="73"/>
                    </a:cubicBezTo>
                    <a:cubicBezTo>
                      <a:pt x="50" y="74"/>
                      <a:pt x="40" y="82"/>
                      <a:pt x="31" y="78"/>
                    </a:cubicBezTo>
                    <a:cubicBezTo>
                      <a:pt x="21" y="75"/>
                      <a:pt x="7" y="63"/>
                      <a:pt x="4" y="53"/>
                    </a:cubicBezTo>
                    <a:cubicBezTo>
                      <a:pt x="0" y="43"/>
                      <a:pt x="5" y="27"/>
                      <a:pt x="8" y="19"/>
                    </a:cubicBezTo>
                    <a:cubicBezTo>
                      <a:pt x="12" y="11"/>
                      <a:pt x="21" y="9"/>
                      <a:pt x="28" y="6"/>
                    </a:cubicBezTo>
                    <a:cubicBezTo>
                      <a:pt x="35" y="4"/>
                      <a:pt x="39" y="0"/>
                      <a:pt x="50" y="3"/>
                    </a:cubicBezTo>
                    <a:cubicBezTo>
                      <a:pt x="61" y="6"/>
                      <a:pt x="70" y="3"/>
                      <a:pt x="93" y="25"/>
                    </a:cubicBezTo>
                    <a:cubicBezTo>
                      <a:pt x="116" y="47"/>
                      <a:pt x="169" y="114"/>
                      <a:pt x="189" y="137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5F5F5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" name="Freeform 300"/>
            <p:cNvSpPr>
              <a:spLocks/>
            </p:cNvSpPr>
            <p:nvPr/>
          </p:nvSpPr>
          <p:spPr bwMode="auto">
            <a:xfrm>
              <a:off x="1031" y="2975"/>
              <a:ext cx="345" cy="240"/>
            </a:xfrm>
            <a:custGeom>
              <a:avLst/>
              <a:gdLst>
                <a:gd name="T0" fmla="*/ 145 w 278"/>
                <a:gd name="T1" fmla="*/ 0 h 233"/>
                <a:gd name="T2" fmla="*/ 157 w 278"/>
                <a:gd name="T3" fmla="*/ 32 h 233"/>
                <a:gd name="T4" fmla="*/ 185 w 278"/>
                <a:gd name="T5" fmla="*/ 52 h 233"/>
                <a:gd name="T6" fmla="*/ 201 w 278"/>
                <a:gd name="T7" fmla="*/ 88 h 233"/>
                <a:gd name="T8" fmla="*/ 209 w 278"/>
                <a:gd name="T9" fmla="*/ 104 h 233"/>
                <a:gd name="T10" fmla="*/ 273 w 278"/>
                <a:gd name="T11" fmla="*/ 136 h 233"/>
                <a:gd name="T12" fmla="*/ 241 w 278"/>
                <a:gd name="T13" fmla="*/ 160 h 233"/>
                <a:gd name="T14" fmla="*/ 197 w 278"/>
                <a:gd name="T15" fmla="*/ 160 h 233"/>
                <a:gd name="T16" fmla="*/ 177 w 278"/>
                <a:gd name="T17" fmla="*/ 148 h 233"/>
                <a:gd name="T18" fmla="*/ 169 w 278"/>
                <a:gd name="T19" fmla="*/ 124 h 233"/>
                <a:gd name="T20" fmla="*/ 165 w 278"/>
                <a:gd name="T21" fmla="*/ 164 h 233"/>
                <a:gd name="T22" fmla="*/ 157 w 278"/>
                <a:gd name="T23" fmla="*/ 224 h 233"/>
                <a:gd name="T24" fmla="*/ 121 w 278"/>
                <a:gd name="T25" fmla="*/ 220 h 233"/>
                <a:gd name="T26" fmla="*/ 117 w 278"/>
                <a:gd name="T27" fmla="*/ 172 h 233"/>
                <a:gd name="T28" fmla="*/ 102 w 278"/>
                <a:gd name="T29" fmla="*/ 181 h 233"/>
                <a:gd name="T30" fmla="*/ 57 w 278"/>
                <a:gd name="T31" fmla="*/ 184 h 233"/>
                <a:gd name="T32" fmla="*/ 41 w 278"/>
                <a:gd name="T33" fmla="*/ 168 h 233"/>
                <a:gd name="T34" fmla="*/ 9 w 278"/>
                <a:gd name="T35" fmla="*/ 176 h 233"/>
                <a:gd name="T36" fmla="*/ 5 w 278"/>
                <a:gd name="T37" fmla="*/ 84 h 233"/>
                <a:gd name="T38" fmla="*/ 37 w 278"/>
                <a:gd name="T39" fmla="*/ 60 h 233"/>
                <a:gd name="T40" fmla="*/ 69 w 278"/>
                <a:gd name="T41" fmla="*/ 20 h 233"/>
                <a:gd name="T42" fmla="*/ 69 w 278"/>
                <a:gd name="T43" fmla="*/ 12 h 233"/>
                <a:gd name="T44" fmla="*/ 145 w 278"/>
                <a:gd name="T45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8" h="233">
                  <a:moveTo>
                    <a:pt x="145" y="0"/>
                  </a:moveTo>
                  <a:cubicBezTo>
                    <a:pt x="148" y="5"/>
                    <a:pt x="150" y="23"/>
                    <a:pt x="157" y="32"/>
                  </a:cubicBezTo>
                  <a:cubicBezTo>
                    <a:pt x="164" y="41"/>
                    <a:pt x="178" y="43"/>
                    <a:pt x="185" y="52"/>
                  </a:cubicBezTo>
                  <a:cubicBezTo>
                    <a:pt x="192" y="61"/>
                    <a:pt x="197" y="79"/>
                    <a:pt x="201" y="88"/>
                  </a:cubicBezTo>
                  <a:cubicBezTo>
                    <a:pt x="205" y="97"/>
                    <a:pt x="197" y="96"/>
                    <a:pt x="209" y="104"/>
                  </a:cubicBezTo>
                  <a:cubicBezTo>
                    <a:pt x="221" y="112"/>
                    <a:pt x="268" y="127"/>
                    <a:pt x="273" y="136"/>
                  </a:cubicBezTo>
                  <a:cubicBezTo>
                    <a:pt x="278" y="145"/>
                    <a:pt x="254" y="156"/>
                    <a:pt x="241" y="160"/>
                  </a:cubicBezTo>
                  <a:cubicBezTo>
                    <a:pt x="228" y="164"/>
                    <a:pt x="208" y="162"/>
                    <a:pt x="197" y="160"/>
                  </a:cubicBezTo>
                  <a:cubicBezTo>
                    <a:pt x="186" y="158"/>
                    <a:pt x="182" y="154"/>
                    <a:pt x="177" y="148"/>
                  </a:cubicBezTo>
                  <a:cubicBezTo>
                    <a:pt x="172" y="142"/>
                    <a:pt x="171" y="121"/>
                    <a:pt x="169" y="124"/>
                  </a:cubicBezTo>
                  <a:cubicBezTo>
                    <a:pt x="167" y="127"/>
                    <a:pt x="167" y="147"/>
                    <a:pt x="165" y="164"/>
                  </a:cubicBezTo>
                  <a:cubicBezTo>
                    <a:pt x="163" y="181"/>
                    <a:pt x="164" y="215"/>
                    <a:pt x="157" y="224"/>
                  </a:cubicBezTo>
                  <a:cubicBezTo>
                    <a:pt x="150" y="233"/>
                    <a:pt x="128" y="229"/>
                    <a:pt x="121" y="220"/>
                  </a:cubicBezTo>
                  <a:cubicBezTo>
                    <a:pt x="114" y="211"/>
                    <a:pt x="120" y="178"/>
                    <a:pt x="117" y="172"/>
                  </a:cubicBezTo>
                  <a:cubicBezTo>
                    <a:pt x="114" y="166"/>
                    <a:pt x="112" y="179"/>
                    <a:pt x="102" y="181"/>
                  </a:cubicBezTo>
                  <a:cubicBezTo>
                    <a:pt x="92" y="183"/>
                    <a:pt x="67" y="186"/>
                    <a:pt x="57" y="184"/>
                  </a:cubicBezTo>
                  <a:cubicBezTo>
                    <a:pt x="47" y="182"/>
                    <a:pt x="49" y="169"/>
                    <a:pt x="41" y="168"/>
                  </a:cubicBezTo>
                  <a:cubicBezTo>
                    <a:pt x="33" y="167"/>
                    <a:pt x="15" y="190"/>
                    <a:pt x="9" y="176"/>
                  </a:cubicBezTo>
                  <a:cubicBezTo>
                    <a:pt x="3" y="162"/>
                    <a:pt x="0" y="103"/>
                    <a:pt x="5" y="84"/>
                  </a:cubicBezTo>
                  <a:cubicBezTo>
                    <a:pt x="10" y="65"/>
                    <a:pt x="26" y="71"/>
                    <a:pt x="37" y="60"/>
                  </a:cubicBezTo>
                  <a:cubicBezTo>
                    <a:pt x="48" y="49"/>
                    <a:pt x="64" y="28"/>
                    <a:pt x="69" y="20"/>
                  </a:cubicBezTo>
                  <a:cubicBezTo>
                    <a:pt x="74" y="12"/>
                    <a:pt x="56" y="15"/>
                    <a:pt x="69" y="12"/>
                  </a:cubicBezTo>
                  <a:cubicBezTo>
                    <a:pt x="82" y="9"/>
                    <a:pt x="129" y="6"/>
                    <a:pt x="145" y="4"/>
                  </a:cubicBezTo>
                </a:path>
              </a:pathLst>
            </a:custGeom>
            <a:gradFill rotWithShape="1">
              <a:gsLst>
                <a:gs pos="0">
                  <a:srgbClr val="FFDC97"/>
                </a:gs>
                <a:gs pos="100000">
                  <a:srgbClr val="FFC97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01"/>
            <p:cNvSpPr>
              <a:spLocks/>
            </p:cNvSpPr>
            <p:nvPr/>
          </p:nvSpPr>
          <p:spPr bwMode="auto">
            <a:xfrm>
              <a:off x="1107" y="2585"/>
              <a:ext cx="170" cy="406"/>
            </a:xfrm>
            <a:custGeom>
              <a:avLst/>
              <a:gdLst>
                <a:gd name="T0" fmla="*/ 35 w 137"/>
                <a:gd name="T1" fmla="*/ 0 h 338"/>
                <a:gd name="T2" fmla="*/ 9 w 137"/>
                <a:gd name="T3" fmla="*/ 55 h 338"/>
                <a:gd name="T4" fmla="*/ 9 w 137"/>
                <a:gd name="T5" fmla="*/ 172 h 338"/>
                <a:gd name="T6" fmla="*/ 9 w 137"/>
                <a:gd name="T7" fmla="*/ 244 h 338"/>
                <a:gd name="T8" fmla="*/ 9 w 137"/>
                <a:gd name="T9" fmla="*/ 324 h 338"/>
                <a:gd name="T10" fmla="*/ 65 w 137"/>
                <a:gd name="T11" fmla="*/ 328 h 338"/>
                <a:gd name="T12" fmla="*/ 93 w 137"/>
                <a:gd name="T13" fmla="*/ 321 h 338"/>
                <a:gd name="T14" fmla="*/ 117 w 137"/>
                <a:gd name="T15" fmla="*/ 247 h 338"/>
                <a:gd name="T16" fmla="*/ 129 w 137"/>
                <a:gd name="T17" fmla="*/ 110 h 338"/>
                <a:gd name="T18" fmla="*/ 137 w 137"/>
                <a:gd name="T19" fmla="*/ 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338">
                  <a:moveTo>
                    <a:pt x="35" y="0"/>
                  </a:moveTo>
                  <a:cubicBezTo>
                    <a:pt x="30" y="9"/>
                    <a:pt x="13" y="26"/>
                    <a:pt x="9" y="55"/>
                  </a:cubicBezTo>
                  <a:cubicBezTo>
                    <a:pt x="5" y="84"/>
                    <a:pt x="9" y="140"/>
                    <a:pt x="9" y="172"/>
                  </a:cubicBezTo>
                  <a:cubicBezTo>
                    <a:pt x="9" y="203"/>
                    <a:pt x="9" y="218"/>
                    <a:pt x="9" y="244"/>
                  </a:cubicBezTo>
                  <a:cubicBezTo>
                    <a:pt x="9" y="269"/>
                    <a:pt x="0" y="311"/>
                    <a:pt x="9" y="324"/>
                  </a:cubicBezTo>
                  <a:cubicBezTo>
                    <a:pt x="18" y="338"/>
                    <a:pt x="51" y="329"/>
                    <a:pt x="65" y="328"/>
                  </a:cubicBezTo>
                  <a:cubicBezTo>
                    <a:pt x="79" y="327"/>
                    <a:pt x="84" y="335"/>
                    <a:pt x="93" y="321"/>
                  </a:cubicBezTo>
                  <a:cubicBezTo>
                    <a:pt x="102" y="307"/>
                    <a:pt x="111" y="282"/>
                    <a:pt x="117" y="247"/>
                  </a:cubicBezTo>
                  <a:cubicBezTo>
                    <a:pt x="123" y="212"/>
                    <a:pt x="126" y="143"/>
                    <a:pt x="129" y="110"/>
                  </a:cubicBezTo>
                  <a:cubicBezTo>
                    <a:pt x="132" y="77"/>
                    <a:pt x="135" y="61"/>
                    <a:pt x="137" y="48"/>
                  </a:cubicBezTo>
                </a:path>
              </a:pathLst>
            </a:custGeom>
            <a:solidFill>
              <a:srgbClr val="FF8181"/>
            </a:soli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02"/>
            <p:cNvSpPr>
              <a:spLocks/>
            </p:cNvSpPr>
            <p:nvPr/>
          </p:nvSpPr>
          <p:spPr bwMode="auto">
            <a:xfrm>
              <a:off x="1409" y="2860"/>
              <a:ext cx="217" cy="167"/>
            </a:xfrm>
            <a:custGeom>
              <a:avLst/>
              <a:gdLst>
                <a:gd name="T0" fmla="*/ 175 w 175"/>
                <a:gd name="T1" fmla="*/ 9 h 162"/>
                <a:gd name="T2" fmla="*/ 129 w 175"/>
                <a:gd name="T3" fmla="*/ 5 h 162"/>
                <a:gd name="T4" fmla="*/ 57 w 175"/>
                <a:gd name="T5" fmla="*/ 37 h 162"/>
                <a:gd name="T6" fmla="*/ 5 w 175"/>
                <a:gd name="T7" fmla="*/ 77 h 162"/>
                <a:gd name="T8" fmla="*/ 25 w 175"/>
                <a:gd name="T9" fmla="*/ 85 h 162"/>
                <a:gd name="T10" fmla="*/ 97 w 175"/>
                <a:gd name="T11" fmla="*/ 49 h 162"/>
                <a:gd name="T12" fmla="*/ 133 w 175"/>
                <a:gd name="T13" fmla="*/ 33 h 162"/>
                <a:gd name="T14" fmla="*/ 133 w 175"/>
                <a:gd name="T15" fmla="*/ 49 h 162"/>
                <a:gd name="T16" fmla="*/ 77 w 175"/>
                <a:gd name="T17" fmla="*/ 85 h 162"/>
                <a:gd name="T18" fmla="*/ 53 w 175"/>
                <a:gd name="T19" fmla="*/ 109 h 162"/>
                <a:gd name="T20" fmla="*/ 57 w 175"/>
                <a:gd name="T21" fmla="*/ 125 h 162"/>
                <a:gd name="T22" fmla="*/ 157 w 175"/>
                <a:gd name="T23" fmla="*/ 81 h 162"/>
                <a:gd name="T24" fmla="*/ 133 w 175"/>
                <a:gd name="T25" fmla="*/ 93 h 162"/>
                <a:gd name="T26" fmla="*/ 137 w 175"/>
                <a:gd name="T27" fmla="*/ 133 h 162"/>
                <a:gd name="T28" fmla="*/ 173 w 175"/>
                <a:gd name="T29" fmla="*/ 133 h 162"/>
                <a:gd name="T30" fmla="*/ 137 w 175"/>
                <a:gd name="T31" fmla="*/ 129 h 162"/>
                <a:gd name="T32" fmla="*/ 137 w 175"/>
                <a:gd name="T33" fmla="*/ 157 h 162"/>
                <a:gd name="T34" fmla="*/ 169 w 175"/>
                <a:gd name="T35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62">
                  <a:moveTo>
                    <a:pt x="175" y="9"/>
                  </a:moveTo>
                  <a:cubicBezTo>
                    <a:pt x="167" y="8"/>
                    <a:pt x="149" y="0"/>
                    <a:pt x="129" y="5"/>
                  </a:cubicBezTo>
                  <a:cubicBezTo>
                    <a:pt x="109" y="10"/>
                    <a:pt x="78" y="25"/>
                    <a:pt x="57" y="37"/>
                  </a:cubicBezTo>
                  <a:cubicBezTo>
                    <a:pt x="36" y="49"/>
                    <a:pt x="10" y="69"/>
                    <a:pt x="5" y="77"/>
                  </a:cubicBezTo>
                  <a:cubicBezTo>
                    <a:pt x="0" y="85"/>
                    <a:pt x="10" y="90"/>
                    <a:pt x="25" y="85"/>
                  </a:cubicBezTo>
                  <a:cubicBezTo>
                    <a:pt x="40" y="80"/>
                    <a:pt x="79" y="58"/>
                    <a:pt x="97" y="49"/>
                  </a:cubicBezTo>
                  <a:cubicBezTo>
                    <a:pt x="115" y="40"/>
                    <a:pt x="127" y="33"/>
                    <a:pt x="133" y="33"/>
                  </a:cubicBezTo>
                  <a:cubicBezTo>
                    <a:pt x="139" y="33"/>
                    <a:pt x="142" y="40"/>
                    <a:pt x="133" y="49"/>
                  </a:cubicBezTo>
                  <a:cubicBezTo>
                    <a:pt x="124" y="58"/>
                    <a:pt x="90" y="75"/>
                    <a:pt x="77" y="85"/>
                  </a:cubicBezTo>
                  <a:cubicBezTo>
                    <a:pt x="64" y="95"/>
                    <a:pt x="56" y="102"/>
                    <a:pt x="53" y="109"/>
                  </a:cubicBezTo>
                  <a:cubicBezTo>
                    <a:pt x="50" y="116"/>
                    <a:pt x="40" y="130"/>
                    <a:pt x="57" y="125"/>
                  </a:cubicBezTo>
                  <a:cubicBezTo>
                    <a:pt x="74" y="120"/>
                    <a:pt x="144" y="86"/>
                    <a:pt x="157" y="81"/>
                  </a:cubicBezTo>
                  <a:cubicBezTo>
                    <a:pt x="170" y="76"/>
                    <a:pt x="136" y="84"/>
                    <a:pt x="133" y="93"/>
                  </a:cubicBezTo>
                  <a:cubicBezTo>
                    <a:pt x="130" y="102"/>
                    <a:pt x="130" y="126"/>
                    <a:pt x="137" y="133"/>
                  </a:cubicBezTo>
                  <a:cubicBezTo>
                    <a:pt x="144" y="140"/>
                    <a:pt x="173" y="132"/>
                    <a:pt x="173" y="133"/>
                  </a:cubicBezTo>
                  <a:cubicBezTo>
                    <a:pt x="173" y="134"/>
                    <a:pt x="143" y="125"/>
                    <a:pt x="137" y="129"/>
                  </a:cubicBezTo>
                  <a:cubicBezTo>
                    <a:pt x="131" y="133"/>
                    <a:pt x="132" y="152"/>
                    <a:pt x="137" y="157"/>
                  </a:cubicBezTo>
                  <a:cubicBezTo>
                    <a:pt x="142" y="162"/>
                    <a:pt x="162" y="160"/>
                    <a:pt x="169" y="161"/>
                  </a:cubicBezTo>
                </a:path>
              </a:pathLst>
            </a:custGeom>
            <a:gradFill rotWithShape="1">
              <a:gsLst>
                <a:gs pos="0">
                  <a:srgbClr val="FFDC97"/>
                </a:gs>
                <a:gs pos="100000">
                  <a:srgbClr val="FFC979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Group 318"/>
          <p:cNvGrpSpPr>
            <a:grpSpLocks/>
          </p:cNvGrpSpPr>
          <p:nvPr/>
        </p:nvGrpSpPr>
        <p:grpSpPr bwMode="auto">
          <a:xfrm rot="1671642">
            <a:off x="6370108" y="924693"/>
            <a:ext cx="2088353" cy="972524"/>
            <a:chOff x="1142" y="432"/>
            <a:chExt cx="3523" cy="1857"/>
          </a:xfrm>
        </p:grpSpPr>
        <p:sp>
          <p:nvSpPr>
            <p:cNvPr id="103" name="Freeform 319"/>
            <p:cNvSpPr>
              <a:spLocks/>
            </p:cNvSpPr>
            <p:nvPr/>
          </p:nvSpPr>
          <p:spPr bwMode="auto">
            <a:xfrm>
              <a:off x="1144" y="887"/>
              <a:ext cx="3521" cy="1108"/>
            </a:xfrm>
            <a:custGeom>
              <a:avLst/>
              <a:gdLst>
                <a:gd name="T0" fmla="*/ 2408 w 3521"/>
                <a:gd name="T1" fmla="*/ 313 h 1108"/>
                <a:gd name="T2" fmla="*/ 2552 w 3521"/>
                <a:gd name="T3" fmla="*/ 361 h 1108"/>
                <a:gd name="T4" fmla="*/ 2696 w 3521"/>
                <a:gd name="T5" fmla="*/ 409 h 1108"/>
                <a:gd name="T6" fmla="*/ 2888 w 3521"/>
                <a:gd name="T7" fmla="*/ 361 h 1108"/>
                <a:gd name="T8" fmla="*/ 3032 w 3521"/>
                <a:gd name="T9" fmla="*/ 265 h 1108"/>
                <a:gd name="T10" fmla="*/ 3176 w 3521"/>
                <a:gd name="T11" fmla="*/ 201 h 1108"/>
                <a:gd name="T12" fmla="*/ 3388 w 3521"/>
                <a:gd name="T13" fmla="*/ 161 h 1108"/>
                <a:gd name="T14" fmla="*/ 3500 w 3521"/>
                <a:gd name="T15" fmla="*/ 209 h 1108"/>
                <a:gd name="T16" fmla="*/ 3512 w 3521"/>
                <a:gd name="T17" fmla="*/ 265 h 1108"/>
                <a:gd name="T18" fmla="*/ 3492 w 3521"/>
                <a:gd name="T19" fmla="*/ 345 h 1108"/>
                <a:gd name="T20" fmla="*/ 3416 w 3521"/>
                <a:gd name="T21" fmla="*/ 409 h 1108"/>
                <a:gd name="T22" fmla="*/ 3268 w 3521"/>
                <a:gd name="T23" fmla="*/ 473 h 1108"/>
                <a:gd name="T24" fmla="*/ 3228 w 3521"/>
                <a:gd name="T25" fmla="*/ 577 h 1108"/>
                <a:gd name="T26" fmla="*/ 3316 w 3521"/>
                <a:gd name="T27" fmla="*/ 657 h 1108"/>
                <a:gd name="T28" fmla="*/ 3416 w 3521"/>
                <a:gd name="T29" fmla="*/ 745 h 1108"/>
                <a:gd name="T30" fmla="*/ 3492 w 3521"/>
                <a:gd name="T31" fmla="*/ 849 h 1108"/>
                <a:gd name="T32" fmla="*/ 3476 w 3521"/>
                <a:gd name="T33" fmla="*/ 969 h 1108"/>
                <a:gd name="T34" fmla="*/ 3368 w 3521"/>
                <a:gd name="T35" fmla="*/ 985 h 1108"/>
                <a:gd name="T36" fmla="*/ 3224 w 3521"/>
                <a:gd name="T37" fmla="*/ 985 h 1108"/>
                <a:gd name="T38" fmla="*/ 3036 w 3521"/>
                <a:gd name="T39" fmla="*/ 905 h 1108"/>
                <a:gd name="T40" fmla="*/ 2932 w 3521"/>
                <a:gd name="T41" fmla="*/ 809 h 1108"/>
                <a:gd name="T42" fmla="*/ 2816 w 3521"/>
                <a:gd name="T43" fmla="*/ 737 h 1108"/>
                <a:gd name="T44" fmla="*/ 2552 w 3521"/>
                <a:gd name="T45" fmla="*/ 745 h 1108"/>
                <a:gd name="T46" fmla="*/ 2312 w 3521"/>
                <a:gd name="T47" fmla="*/ 841 h 1108"/>
                <a:gd name="T48" fmla="*/ 1936 w 3521"/>
                <a:gd name="T49" fmla="*/ 1017 h 1108"/>
                <a:gd name="T50" fmla="*/ 1480 w 3521"/>
                <a:gd name="T51" fmla="*/ 1097 h 1108"/>
                <a:gd name="T52" fmla="*/ 1064 w 3521"/>
                <a:gd name="T53" fmla="*/ 1081 h 1108"/>
                <a:gd name="T54" fmla="*/ 736 w 3521"/>
                <a:gd name="T55" fmla="*/ 1073 h 1108"/>
                <a:gd name="T56" fmla="*/ 504 w 3521"/>
                <a:gd name="T57" fmla="*/ 985 h 1108"/>
                <a:gd name="T58" fmla="*/ 280 w 3521"/>
                <a:gd name="T59" fmla="*/ 937 h 1108"/>
                <a:gd name="T60" fmla="*/ 152 w 3521"/>
                <a:gd name="T61" fmla="*/ 873 h 1108"/>
                <a:gd name="T62" fmla="*/ 88 w 3521"/>
                <a:gd name="T63" fmla="*/ 873 h 1108"/>
                <a:gd name="T64" fmla="*/ 16 w 3521"/>
                <a:gd name="T65" fmla="*/ 849 h 1108"/>
                <a:gd name="T66" fmla="*/ 8 w 3521"/>
                <a:gd name="T67" fmla="*/ 793 h 1108"/>
                <a:gd name="T68" fmla="*/ 8 w 3521"/>
                <a:gd name="T69" fmla="*/ 745 h 1108"/>
                <a:gd name="T70" fmla="*/ 8 w 3521"/>
                <a:gd name="T71" fmla="*/ 649 h 1108"/>
                <a:gd name="T72" fmla="*/ 56 w 3521"/>
                <a:gd name="T73" fmla="*/ 649 h 1108"/>
                <a:gd name="T74" fmla="*/ 104 w 3521"/>
                <a:gd name="T75" fmla="*/ 601 h 1108"/>
                <a:gd name="T76" fmla="*/ 208 w 3521"/>
                <a:gd name="T77" fmla="*/ 497 h 1108"/>
                <a:gd name="T78" fmla="*/ 328 w 3521"/>
                <a:gd name="T79" fmla="*/ 441 h 1108"/>
                <a:gd name="T80" fmla="*/ 392 w 3521"/>
                <a:gd name="T81" fmla="*/ 353 h 1108"/>
                <a:gd name="T82" fmla="*/ 472 w 3521"/>
                <a:gd name="T83" fmla="*/ 257 h 1108"/>
                <a:gd name="T84" fmla="*/ 584 w 3521"/>
                <a:gd name="T85" fmla="*/ 169 h 1108"/>
                <a:gd name="T86" fmla="*/ 696 w 3521"/>
                <a:gd name="T87" fmla="*/ 129 h 1108"/>
                <a:gd name="T88" fmla="*/ 920 w 3521"/>
                <a:gd name="T89" fmla="*/ 73 h 1108"/>
                <a:gd name="T90" fmla="*/ 1208 w 3521"/>
                <a:gd name="T91" fmla="*/ 25 h 1108"/>
                <a:gd name="T92" fmla="*/ 1456 w 3521"/>
                <a:gd name="T93" fmla="*/ 17 h 1108"/>
                <a:gd name="T94" fmla="*/ 1736 w 3521"/>
                <a:gd name="T95" fmla="*/ 25 h 1108"/>
                <a:gd name="T96" fmla="*/ 2168 w 3521"/>
                <a:gd name="T97" fmla="*/ 169 h 1108"/>
                <a:gd name="T98" fmla="*/ 2408 w 3521"/>
                <a:gd name="T99" fmla="*/ 313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1" h="1108">
                  <a:moveTo>
                    <a:pt x="2408" y="313"/>
                  </a:moveTo>
                  <a:cubicBezTo>
                    <a:pt x="2472" y="345"/>
                    <a:pt x="2504" y="345"/>
                    <a:pt x="2552" y="361"/>
                  </a:cubicBezTo>
                  <a:cubicBezTo>
                    <a:pt x="2600" y="377"/>
                    <a:pt x="2640" y="409"/>
                    <a:pt x="2696" y="409"/>
                  </a:cubicBezTo>
                  <a:cubicBezTo>
                    <a:pt x="2752" y="409"/>
                    <a:pt x="2832" y="385"/>
                    <a:pt x="2888" y="361"/>
                  </a:cubicBezTo>
                  <a:cubicBezTo>
                    <a:pt x="2944" y="337"/>
                    <a:pt x="2984" y="292"/>
                    <a:pt x="3032" y="265"/>
                  </a:cubicBezTo>
                  <a:cubicBezTo>
                    <a:pt x="3080" y="238"/>
                    <a:pt x="3117" y="218"/>
                    <a:pt x="3176" y="201"/>
                  </a:cubicBezTo>
                  <a:cubicBezTo>
                    <a:pt x="3235" y="184"/>
                    <a:pt x="3334" y="160"/>
                    <a:pt x="3388" y="161"/>
                  </a:cubicBezTo>
                  <a:cubicBezTo>
                    <a:pt x="3442" y="162"/>
                    <a:pt x="3479" y="192"/>
                    <a:pt x="3500" y="209"/>
                  </a:cubicBezTo>
                  <a:cubicBezTo>
                    <a:pt x="3521" y="226"/>
                    <a:pt x="3513" y="242"/>
                    <a:pt x="3512" y="265"/>
                  </a:cubicBezTo>
                  <a:cubicBezTo>
                    <a:pt x="3511" y="288"/>
                    <a:pt x="3508" y="321"/>
                    <a:pt x="3492" y="345"/>
                  </a:cubicBezTo>
                  <a:cubicBezTo>
                    <a:pt x="3476" y="369"/>
                    <a:pt x="3453" y="388"/>
                    <a:pt x="3416" y="409"/>
                  </a:cubicBezTo>
                  <a:cubicBezTo>
                    <a:pt x="3379" y="430"/>
                    <a:pt x="3299" y="445"/>
                    <a:pt x="3268" y="473"/>
                  </a:cubicBezTo>
                  <a:cubicBezTo>
                    <a:pt x="3237" y="501"/>
                    <a:pt x="3220" y="546"/>
                    <a:pt x="3228" y="577"/>
                  </a:cubicBezTo>
                  <a:cubicBezTo>
                    <a:pt x="3236" y="608"/>
                    <a:pt x="3285" y="629"/>
                    <a:pt x="3316" y="657"/>
                  </a:cubicBezTo>
                  <a:cubicBezTo>
                    <a:pt x="3347" y="685"/>
                    <a:pt x="3387" y="713"/>
                    <a:pt x="3416" y="745"/>
                  </a:cubicBezTo>
                  <a:cubicBezTo>
                    <a:pt x="3445" y="777"/>
                    <a:pt x="3482" y="812"/>
                    <a:pt x="3492" y="849"/>
                  </a:cubicBezTo>
                  <a:cubicBezTo>
                    <a:pt x="3502" y="886"/>
                    <a:pt x="3497" y="946"/>
                    <a:pt x="3476" y="969"/>
                  </a:cubicBezTo>
                  <a:cubicBezTo>
                    <a:pt x="3455" y="992"/>
                    <a:pt x="3410" y="982"/>
                    <a:pt x="3368" y="985"/>
                  </a:cubicBezTo>
                  <a:cubicBezTo>
                    <a:pt x="3326" y="988"/>
                    <a:pt x="3279" y="998"/>
                    <a:pt x="3224" y="985"/>
                  </a:cubicBezTo>
                  <a:cubicBezTo>
                    <a:pt x="3169" y="972"/>
                    <a:pt x="3085" y="934"/>
                    <a:pt x="3036" y="905"/>
                  </a:cubicBezTo>
                  <a:cubicBezTo>
                    <a:pt x="2987" y="876"/>
                    <a:pt x="2969" y="837"/>
                    <a:pt x="2932" y="809"/>
                  </a:cubicBezTo>
                  <a:cubicBezTo>
                    <a:pt x="2895" y="781"/>
                    <a:pt x="2879" y="748"/>
                    <a:pt x="2816" y="737"/>
                  </a:cubicBezTo>
                  <a:cubicBezTo>
                    <a:pt x="2753" y="726"/>
                    <a:pt x="2636" y="728"/>
                    <a:pt x="2552" y="745"/>
                  </a:cubicBezTo>
                  <a:cubicBezTo>
                    <a:pt x="2468" y="762"/>
                    <a:pt x="2415" y="796"/>
                    <a:pt x="2312" y="841"/>
                  </a:cubicBezTo>
                  <a:cubicBezTo>
                    <a:pt x="2209" y="886"/>
                    <a:pt x="2075" y="974"/>
                    <a:pt x="1936" y="1017"/>
                  </a:cubicBezTo>
                  <a:cubicBezTo>
                    <a:pt x="1797" y="1060"/>
                    <a:pt x="1625" y="1086"/>
                    <a:pt x="1480" y="1097"/>
                  </a:cubicBezTo>
                  <a:cubicBezTo>
                    <a:pt x="1335" y="1108"/>
                    <a:pt x="1188" y="1085"/>
                    <a:pt x="1064" y="1081"/>
                  </a:cubicBezTo>
                  <a:cubicBezTo>
                    <a:pt x="940" y="1077"/>
                    <a:pt x="829" y="1089"/>
                    <a:pt x="736" y="1073"/>
                  </a:cubicBezTo>
                  <a:cubicBezTo>
                    <a:pt x="643" y="1057"/>
                    <a:pt x="580" y="1008"/>
                    <a:pt x="504" y="985"/>
                  </a:cubicBezTo>
                  <a:cubicBezTo>
                    <a:pt x="428" y="962"/>
                    <a:pt x="339" y="956"/>
                    <a:pt x="280" y="937"/>
                  </a:cubicBezTo>
                  <a:cubicBezTo>
                    <a:pt x="221" y="918"/>
                    <a:pt x="184" y="884"/>
                    <a:pt x="152" y="873"/>
                  </a:cubicBezTo>
                  <a:cubicBezTo>
                    <a:pt x="120" y="862"/>
                    <a:pt x="111" y="877"/>
                    <a:pt x="88" y="873"/>
                  </a:cubicBezTo>
                  <a:cubicBezTo>
                    <a:pt x="65" y="869"/>
                    <a:pt x="29" y="862"/>
                    <a:pt x="16" y="849"/>
                  </a:cubicBezTo>
                  <a:cubicBezTo>
                    <a:pt x="3" y="836"/>
                    <a:pt x="9" y="810"/>
                    <a:pt x="8" y="793"/>
                  </a:cubicBezTo>
                  <a:cubicBezTo>
                    <a:pt x="7" y="776"/>
                    <a:pt x="8" y="769"/>
                    <a:pt x="8" y="745"/>
                  </a:cubicBezTo>
                  <a:cubicBezTo>
                    <a:pt x="8" y="721"/>
                    <a:pt x="0" y="665"/>
                    <a:pt x="8" y="649"/>
                  </a:cubicBezTo>
                  <a:cubicBezTo>
                    <a:pt x="16" y="633"/>
                    <a:pt x="40" y="657"/>
                    <a:pt x="56" y="649"/>
                  </a:cubicBezTo>
                  <a:cubicBezTo>
                    <a:pt x="72" y="641"/>
                    <a:pt x="79" y="626"/>
                    <a:pt x="104" y="601"/>
                  </a:cubicBezTo>
                  <a:cubicBezTo>
                    <a:pt x="129" y="576"/>
                    <a:pt x="171" y="524"/>
                    <a:pt x="208" y="497"/>
                  </a:cubicBezTo>
                  <a:cubicBezTo>
                    <a:pt x="245" y="470"/>
                    <a:pt x="297" y="465"/>
                    <a:pt x="328" y="441"/>
                  </a:cubicBezTo>
                  <a:cubicBezTo>
                    <a:pt x="359" y="417"/>
                    <a:pt x="368" y="384"/>
                    <a:pt x="392" y="353"/>
                  </a:cubicBezTo>
                  <a:cubicBezTo>
                    <a:pt x="416" y="322"/>
                    <a:pt x="440" y="288"/>
                    <a:pt x="472" y="257"/>
                  </a:cubicBezTo>
                  <a:cubicBezTo>
                    <a:pt x="504" y="226"/>
                    <a:pt x="547" y="190"/>
                    <a:pt x="584" y="169"/>
                  </a:cubicBezTo>
                  <a:cubicBezTo>
                    <a:pt x="621" y="148"/>
                    <a:pt x="640" y="145"/>
                    <a:pt x="696" y="129"/>
                  </a:cubicBezTo>
                  <a:cubicBezTo>
                    <a:pt x="752" y="113"/>
                    <a:pt x="835" y="90"/>
                    <a:pt x="920" y="73"/>
                  </a:cubicBezTo>
                  <a:cubicBezTo>
                    <a:pt x="1005" y="56"/>
                    <a:pt x="1119" y="34"/>
                    <a:pt x="1208" y="25"/>
                  </a:cubicBezTo>
                  <a:cubicBezTo>
                    <a:pt x="1297" y="16"/>
                    <a:pt x="1368" y="17"/>
                    <a:pt x="1456" y="17"/>
                  </a:cubicBezTo>
                  <a:cubicBezTo>
                    <a:pt x="1544" y="17"/>
                    <a:pt x="1617" y="0"/>
                    <a:pt x="1736" y="25"/>
                  </a:cubicBezTo>
                  <a:cubicBezTo>
                    <a:pt x="1855" y="50"/>
                    <a:pt x="2056" y="121"/>
                    <a:pt x="2168" y="169"/>
                  </a:cubicBezTo>
                  <a:cubicBezTo>
                    <a:pt x="2280" y="217"/>
                    <a:pt x="2344" y="281"/>
                    <a:pt x="2408" y="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320"/>
            <p:cNvSpPr>
              <a:spLocks/>
            </p:cNvSpPr>
            <p:nvPr/>
          </p:nvSpPr>
          <p:spPr bwMode="auto">
            <a:xfrm>
              <a:off x="3004" y="756"/>
              <a:ext cx="783" cy="444"/>
            </a:xfrm>
            <a:custGeom>
              <a:avLst/>
              <a:gdLst>
                <a:gd name="T0" fmla="*/ 548 w 783"/>
                <a:gd name="T1" fmla="*/ 444 h 444"/>
                <a:gd name="T2" fmla="*/ 644 w 783"/>
                <a:gd name="T3" fmla="*/ 348 h 444"/>
                <a:gd name="T4" fmla="*/ 740 w 783"/>
                <a:gd name="T5" fmla="*/ 300 h 444"/>
                <a:gd name="T6" fmla="*/ 768 w 783"/>
                <a:gd name="T7" fmla="*/ 212 h 444"/>
                <a:gd name="T8" fmla="*/ 648 w 783"/>
                <a:gd name="T9" fmla="*/ 132 h 444"/>
                <a:gd name="T10" fmla="*/ 512 w 783"/>
                <a:gd name="T11" fmla="*/ 84 h 444"/>
                <a:gd name="T12" fmla="*/ 356 w 783"/>
                <a:gd name="T13" fmla="*/ 12 h 444"/>
                <a:gd name="T14" fmla="*/ 260 w 783"/>
                <a:gd name="T15" fmla="*/ 12 h 444"/>
                <a:gd name="T16" fmla="*/ 144 w 783"/>
                <a:gd name="T17" fmla="*/ 68 h 444"/>
                <a:gd name="T18" fmla="*/ 48 w 783"/>
                <a:gd name="T19" fmla="*/ 180 h 444"/>
                <a:gd name="T20" fmla="*/ 20 w 783"/>
                <a:gd name="T21" fmla="*/ 204 h 444"/>
                <a:gd name="T22" fmla="*/ 168 w 783"/>
                <a:gd name="T23" fmla="*/ 236 h 444"/>
                <a:gd name="T24" fmla="*/ 288 w 783"/>
                <a:gd name="T25" fmla="*/ 292 h 444"/>
                <a:gd name="T26" fmla="*/ 404 w 783"/>
                <a:gd name="T27" fmla="*/ 348 h 444"/>
                <a:gd name="T28" fmla="*/ 548 w 783"/>
                <a:gd name="T2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3" h="444">
                  <a:moveTo>
                    <a:pt x="548" y="444"/>
                  </a:moveTo>
                  <a:cubicBezTo>
                    <a:pt x="588" y="444"/>
                    <a:pt x="612" y="372"/>
                    <a:pt x="644" y="348"/>
                  </a:cubicBezTo>
                  <a:cubicBezTo>
                    <a:pt x="676" y="324"/>
                    <a:pt x="719" y="323"/>
                    <a:pt x="740" y="300"/>
                  </a:cubicBezTo>
                  <a:cubicBezTo>
                    <a:pt x="761" y="277"/>
                    <a:pt x="783" y="240"/>
                    <a:pt x="768" y="212"/>
                  </a:cubicBezTo>
                  <a:cubicBezTo>
                    <a:pt x="753" y="184"/>
                    <a:pt x="691" y="153"/>
                    <a:pt x="648" y="132"/>
                  </a:cubicBezTo>
                  <a:cubicBezTo>
                    <a:pt x="605" y="111"/>
                    <a:pt x="561" y="104"/>
                    <a:pt x="512" y="84"/>
                  </a:cubicBezTo>
                  <a:cubicBezTo>
                    <a:pt x="463" y="64"/>
                    <a:pt x="398" y="24"/>
                    <a:pt x="356" y="12"/>
                  </a:cubicBezTo>
                  <a:cubicBezTo>
                    <a:pt x="314" y="0"/>
                    <a:pt x="295" y="3"/>
                    <a:pt x="260" y="12"/>
                  </a:cubicBezTo>
                  <a:cubicBezTo>
                    <a:pt x="225" y="21"/>
                    <a:pt x="179" y="40"/>
                    <a:pt x="144" y="68"/>
                  </a:cubicBezTo>
                  <a:cubicBezTo>
                    <a:pt x="109" y="96"/>
                    <a:pt x="69" y="157"/>
                    <a:pt x="48" y="180"/>
                  </a:cubicBezTo>
                  <a:cubicBezTo>
                    <a:pt x="27" y="203"/>
                    <a:pt x="0" y="195"/>
                    <a:pt x="20" y="204"/>
                  </a:cubicBezTo>
                  <a:cubicBezTo>
                    <a:pt x="40" y="213"/>
                    <a:pt x="123" y="221"/>
                    <a:pt x="168" y="236"/>
                  </a:cubicBezTo>
                  <a:cubicBezTo>
                    <a:pt x="213" y="251"/>
                    <a:pt x="249" y="273"/>
                    <a:pt x="288" y="292"/>
                  </a:cubicBezTo>
                  <a:cubicBezTo>
                    <a:pt x="327" y="311"/>
                    <a:pt x="361" y="323"/>
                    <a:pt x="404" y="348"/>
                  </a:cubicBezTo>
                  <a:cubicBezTo>
                    <a:pt x="447" y="373"/>
                    <a:pt x="508" y="444"/>
                    <a:pt x="548" y="4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21"/>
            <p:cNvSpPr>
              <a:spLocks/>
            </p:cNvSpPr>
            <p:nvPr/>
          </p:nvSpPr>
          <p:spPr bwMode="auto">
            <a:xfrm>
              <a:off x="3024" y="1776"/>
              <a:ext cx="592" cy="341"/>
            </a:xfrm>
            <a:custGeom>
              <a:avLst/>
              <a:gdLst>
                <a:gd name="T0" fmla="*/ 0 w 592"/>
                <a:gd name="T1" fmla="*/ 144 h 341"/>
                <a:gd name="T2" fmla="*/ 276 w 592"/>
                <a:gd name="T3" fmla="*/ 320 h 341"/>
                <a:gd name="T4" fmla="*/ 268 w 592"/>
                <a:gd name="T5" fmla="*/ 272 h 341"/>
                <a:gd name="T6" fmla="*/ 288 w 592"/>
                <a:gd name="T7" fmla="*/ 240 h 341"/>
                <a:gd name="T8" fmla="*/ 316 w 592"/>
                <a:gd name="T9" fmla="*/ 272 h 341"/>
                <a:gd name="T10" fmla="*/ 336 w 592"/>
                <a:gd name="T11" fmla="*/ 288 h 341"/>
                <a:gd name="T12" fmla="*/ 336 w 592"/>
                <a:gd name="T13" fmla="*/ 240 h 341"/>
                <a:gd name="T14" fmla="*/ 480 w 592"/>
                <a:gd name="T15" fmla="*/ 240 h 341"/>
                <a:gd name="T16" fmla="*/ 576 w 592"/>
                <a:gd name="T17" fmla="*/ 192 h 341"/>
                <a:gd name="T18" fmla="*/ 576 w 592"/>
                <a:gd name="T19" fmla="*/ 144 h 341"/>
                <a:gd name="T20" fmla="*/ 508 w 592"/>
                <a:gd name="T21" fmla="*/ 64 h 341"/>
                <a:gd name="T22" fmla="*/ 396 w 592"/>
                <a:gd name="T23" fmla="*/ 40 h 341"/>
                <a:gd name="T24" fmla="*/ 308 w 592"/>
                <a:gd name="T25" fmla="*/ 8 h 341"/>
                <a:gd name="T26" fmla="*/ 164 w 592"/>
                <a:gd name="T27" fmla="*/ 88 h 341"/>
                <a:gd name="T28" fmla="*/ 60 w 592"/>
                <a:gd name="T29" fmla="*/ 120 h 341"/>
                <a:gd name="T30" fmla="*/ 0 w 592"/>
                <a:gd name="T31" fmla="*/ 14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2" h="341">
                  <a:moveTo>
                    <a:pt x="0" y="144"/>
                  </a:moveTo>
                  <a:cubicBezTo>
                    <a:pt x="36" y="177"/>
                    <a:pt x="231" y="299"/>
                    <a:pt x="276" y="320"/>
                  </a:cubicBezTo>
                  <a:cubicBezTo>
                    <a:pt x="321" y="341"/>
                    <a:pt x="266" y="285"/>
                    <a:pt x="268" y="272"/>
                  </a:cubicBezTo>
                  <a:cubicBezTo>
                    <a:pt x="270" y="259"/>
                    <a:pt x="280" y="240"/>
                    <a:pt x="288" y="240"/>
                  </a:cubicBezTo>
                  <a:cubicBezTo>
                    <a:pt x="296" y="240"/>
                    <a:pt x="308" y="264"/>
                    <a:pt x="316" y="272"/>
                  </a:cubicBezTo>
                  <a:cubicBezTo>
                    <a:pt x="324" y="280"/>
                    <a:pt x="333" y="293"/>
                    <a:pt x="336" y="288"/>
                  </a:cubicBezTo>
                  <a:cubicBezTo>
                    <a:pt x="339" y="283"/>
                    <a:pt x="312" y="248"/>
                    <a:pt x="336" y="240"/>
                  </a:cubicBezTo>
                  <a:cubicBezTo>
                    <a:pt x="360" y="232"/>
                    <a:pt x="440" y="248"/>
                    <a:pt x="480" y="240"/>
                  </a:cubicBezTo>
                  <a:cubicBezTo>
                    <a:pt x="520" y="232"/>
                    <a:pt x="560" y="208"/>
                    <a:pt x="576" y="192"/>
                  </a:cubicBezTo>
                  <a:cubicBezTo>
                    <a:pt x="592" y="176"/>
                    <a:pt x="587" y="165"/>
                    <a:pt x="576" y="144"/>
                  </a:cubicBezTo>
                  <a:cubicBezTo>
                    <a:pt x="565" y="123"/>
                    <a:pt x="538" y="81"/>
                    <a:pt x="508" y="64"/>
                  </a:cubicBezTo>
                  <a:cubicBezTo>
                    <a:pt x="478" y="47"/>
                    <a:pt x="429" y="49"/>
                    <a:pt x="396" y="40"/>
                  </a:cubicBezTo>
                  <a:cubicBezTo>
                    <a:pt x="363" y="31"/>
                    <a:pt x="347" y="0"/>
                    <a:pt x="308" y="8"/>
                  </a:cubicBezTo>
                  <a:cubicBezTo>
                    <a:pt x="269" y="16"/>
                    <a:pt x="205" y="69"/>
                    <a:pt x="164" y="88"/>
                  </a:cubicBezTo>
                  <a:cubicBezTo>
                    <a:pt x="123" y="107"/>
                    <a:pt x="87" y="111"/>
                    <a:pt x="60" y="120"/>
                  </a:cubicBezTo>
                  <a:cubicBezTo>
                    <a:pt x="33" y="129"/>
                    <a:pt x="12" y="139"/>
                    <a:pt x="0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322"/>
            <p:cNvSpPr>
              <a:spLocks/>
            </p:cNvSpPr>
            <p:nvPr/>
          </p:nvSpPr>
          <p:spPr bwMode="auto">
            <a:xfrm>
              <a:off x="1877" y="1911"/>
              <a:ext cx="520" cy="378"/>
            </a:xfrm>
            <a:custGeom>
              <a:avLst/>
              <a:gdLst>
                <a:gd name="T0" fmla="*/ 15 w 520"/>
                <a:gd name="T1" fmla="*/ 41 h 378"/>
                <a:gd name="T2" fmla="*/ 191 w 520"/>
                <a:gd name="T3" fmla="*/ 337 h 378"/>
                <a:gd name="T4" fmla="*/ 215 w 520"/>
                <a:gd name="T5" fmla="*/ 289 h 378"/>
                <a:gd name="T6" fmla="*/ 206 w 520"/>
                <a:gd name="T7" fmla="*/ 239 h 378"/>
                <a:gd name="T8" fmla="*/ 218 w 520"/>
                <a:gd name="T9" fmla="*/ 280 h 378"/>
                <a:gd name="T10" fmla="*/ 229 w 520"/>
                <a:gd name="T11" fmla="*/ 302 h 378"/>
                <a:gd name="T12" fmla="*/ 250 w 520"/>
                <a:gd name="T13" fmla="*/ 259 h 378"/>
                <a:gd name="T14" fmla="*/ 391 w 520"/>
                <a:gd name="T15" fmla="*/ 353 h 378"/>
                <a:gd name="T16" fmla="*/ 495 w 520"/>
                <a:gd name="T17" fmla="*/ 337 h 378"/>
                <a:gd name="T18" fmla="*/ 519 w 520"/>
                <a:gd name="T19" fmla="*/ 257 h 378"/>
                <a:gd name="T20" fmla="*/ 503 w 520"/>
                <a:gd name="T21" fmla="*/ 169 h 378"/>
                <a:gd name="T22" fmla="*/ 439 w 520"/>
                <a:gd name="T23" fmla="*/ 113 h 378"/>
                <a:gd name="T24" fmla="*/ 367 w 520"/>
                <a:gd name="T25" fmla="*/ 57 h 378"/>
                <a:gd name="T26" fmla="*/ 158 w 520"/>
                <a:gd name="T27" fmla="*/ 49 h 378"/>
                <a:gd name="T28" fmla="*/ 71 w 520"/>
                <a:gd name="T29" fmla="*/ 57 h 378"/>
                <a:gd name="T30" fmla="*/ 15 w 520"/>
                <a:gd name="T31" fmla="*/ 4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0" h="378">
                  <a:moveTo>
                    <a:pt x="15" y="41"/>
                  </a:moveTo>
                  <a:cubicBezTo>
                    <a:pt x="35" y="88"/>
                    <a:pt x="158" y="296"/>
                    <a:pt x="191" y="337"/>
                  </a:cubicBezTo>
                  <a:cubicBezTo>
                    <a:pt x="224" y="378"/>
                    <a:pt x="213" y="305"/>
                    <a:pt x="215" y="289"/>
                  </a:cubicBezTo>
                  <a:cubicBezTo>
                    <a:pt x="217" y="273"/>
                    <a:pt x="206" y="240"/>
                    <a:pt x="206" y="239"/>
                  </a:cubicBezTo>
                  <a:cubicBezTo>
                    <a:pt x="206" y="238"/>
                    <a:pt x="214" y="269"/>
                    <a:pt x="218" y="280"/>
                  </a:cubicBezTo>
                  <a:cubicBezTo>
                    <a:pt x="222" y="290"/>
                    <a:pt x="225" y="306"/>
                    <a:pt x="229" y="302"/>
                  </a:cubicBezTo>
                  <a:cubicBezTo>
                    <a:pt x="234" y="299"/>
                    <a:pt x="223" y="251"/>
                    <a:pt x="250" y="259"/>
                  </a:cubicBezTo>
                  <a:cubicBezTo>
                    <a:pt x="277" y="267"/>
                    <a:pt x="350" y="340"/>
                    <a:pt x="391" y="353"/>
                  </a:cubicBezTo>
                  <a:cubicBezTo>
                    <a:pt x="432" y="366"/>
                    <a:pt x="474" y="353"/>
                    <a:pt x="495" y="337"/>
                  </a:cubicBezTo>
                  <a:cubicBezTo>
                    <a:pt x="516" y="321"/>
                    <a:pt x="518" y="285"/>
                    <a:pt x="519" y="257"/>
                  </a:cubicBezTo>
                  <a:cubicBezTo>
                    <a:pt x="520" y="229"/>
                    <a:pt x="516" y="193"/>
                    <a:pt x="503" y="169"/>
                  </a:cubicBezTo>
                  <a:cubicBezTo>
                    <a:pt x="490" y="145"/>
                    <a:pt x="462" y="132"/>
                    <a:pt x="439" y="113"/>
                  </a:cubicBezTo>
                  <a:cubicBezTo>
                    <a:pt x="416" y="94"/>
                    <a:pt x="414" y="68"/>
                    <a:pt x="367" y="57"/>
                  </a:cubicBezTo>
                  <a:cubicBezTo>
                    <a:pt x="320" y="46"/>
                    <a:pt x="207" y="49"/>
                    <a:pt x="158" y="49"/>
                  </a:cubicBezTo>
                  <a:cubicBezTo>
                    <a:pt x="109" y="49"/>
                    <a:pt x="95" y="58"/>
                    <a:pt x="71" y="57"/>
                  </a:cubicBezTo>
                  <a:cubicBezTo>
                    <a:pt x="47" y="56"/>
                    <a:pt x="0" y="0"/>
                    <a:pt x="15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323"/>
            <p:cNvSpPr>
              <a:spLocks/>
            </p:cNvSpPr>
            <p:nvPr/>
          </p:nvSpPr>
          <p:spPr bwMode="auto">
            <a:xfrm>
              <a:off x="1756" y="459"/>
              <a:ext cx="1269" cy="605"/>
            </a:xfrm>
            <a:custGeom>
              <a:avLst/>
              <a:gdLst>
                <a:gd name="T0" fmla="*/ 1220 w 1269"/>
                <a:gd name="T1" fmla="*/ 501 h 605"/>
                <a:gd name="T2" fmla="*/ 1056 w 1269"/>
                <a:gd name="T3" fmla="*/ 437 h 605"/>
                <a:gd name="T4" fmla="*/ 644 w 1269"/>
                <a:gd name="T5" fmla="*/ 453 h 605"/>
                <a:gd name="T6" fmla="*/ 308 w 1269"/>
                <a:gd name="T7" fmla="*/ 501 h 605"/>
                <a:gd name="T8" fmla="*/ 68 w 1269"/>
                <a:gd name="T9" fmla="*/ 549 h 605"/>
                <a:gd name="T10" fmla="*/ 0 w 1269"/>
                <a:gd name="T11" fmla="*/ 573 h 605"/>
                <a:gd name="T12" fmla="*/ 68 w 1269"/>
                <a:gd name="T13" fmla="*/ 357 h 605"/>
                <a:gd name="T14" fmla="*/ 184 w 1269"/>
                <a:gd name="T15" fmla="*/ 61 h 605"/>
                <a:gd name="T16" fmla="*/ 184 w 1269"/>
                <a:gd name="T17" fmla="*/ 133 h 605"/>
                <a:gd name="T18" fmla="*/ 212 w 1269"/>
                <a:gd name="T19" fmla="*/ 165 h 605"/>
                <a:gd name="T20" fmla="*/ 280 w 1269"/>
                <a:gd name="T21" fmla="*/ 117 h 605"/>
                <a:gd name="T22" fmla="*/ 308 w 1269"/>
                <a:gd name="T23" fmla="*/ 69 h 605"/>
                <a:gd name="T24" fmla="*/ 356 w 1269"/>
                <a:gd name="T25" fmla="*/ 117 h 605"/>
                <a:gd name="T26" fmla="*/ 440 w 1269"/>
                <a:gd name="T27" fmla="*/ 77 h 605"/>
                <a:gd name="T28" fmla="*/ 472 w 1269"/>
                <a:gd name="T29" fmla="*/ 37 h 605"/>
                <a:gd name="T30" fmla="*/ 512 w 1269"/>
                <a:gd name="T31" fmla="*/ 77 h 605"/>
                <a:gd name="T32" fmla="*/ 576 w 1269"/>
                <a:gd name="T33" fmla="*/ 53 h 605"/>
                <a:gd name="T34" fmla="*/ 624 w 1269"/>
                <a:gd name="T35" fmla="*/ 5 h 605"/>
                <a:gd name="T36" fmla="*/ 616 w 1269"/>
                <a:gd name="T37" fmla="*/ 85 h 605"/>
                <a:gd name="T38" fmla="*/ 704 w 1269"/>
                <a:gd name="T39" fmla="*/ 101 h 605"/>
                <a:gd name="T40" fmla="*/ 788 w 1269"/>
                <a:gd name="T41" fmla="*/ 69 h 605"/>
                <a:gd name="T42" fmla="*/ 816 w 1269"/>
                <a:gd name="T43" fmla="*/ 133 h 605"/>
                <a:gd name="T44" fmla="*/ 880 w 1269"/>
                <a:gd name="T45" fmla="*/ 117 h 605"/>
                <a:gd name="T46" fmla="*/ 980 w 1269"/>
                <a:gd name="T47" fmla="*/ 69 h 605"/>
                <a:gd name="T48" fmla="*/ 932 w 1269"/>
                <a:gd name="T49" fmla="*/ 165 h 605"/>
                <a:gd name="T50" fmla="*/ 1008 w 1269"/>
                <a:gd name="T51" fmla="*/ 189 h 605"/>
                <a:gd name="T52" fmla="*/ 1076 w 1269"/>
                <a:gd name="T53" fmla="*/ 165 h 605"/>
                <a:gd name="T54" fmla="*/ 1032 w 1269"/>
                <a:gd name="T55" fmla="*/ 221 h 605"/>
                <a:gd name="T56" fmla="*/ 1048 w 1269"/>
                <a:gd name="T57" fmla="*/ 261 h 605"/>
                <a:gd name="T58" fmla="*/ 1112 w 1269"/>
                <a:gd name="T59" fmla="*/ 285 h 605"/>
                <a:gd name="T60" fmla="*/ 1220 w 1269"/>
                <a:gd name="T61" fmla="*/ 261 h 605"/>
                <a:gd name="T62" fmla="*/ 1160 w 1269"/>
                <a:gd name="T63" fmla="*/ 325 h 605"/>
                <a:gd name="T64" fmla="*/ 1172 w 1269"/>
                <a:gd name="T65" fmla="*/ 357 h 605"/>
                <a:gd name="T66" fmla="*/ 1220 w 1269"/>
                <a:gd name="T67" fmla="*/ 405 h 605"/>
                <a:gd name="T68" fmla="*/ 1184 w 1269"/>
                <a:gd name="T69" fmla="*/ 421 h 605"/>
                <a:gd name="T70" fmla="*/ 1268 w 1269"/>
                <a:gd name="T71" fmla="*/ 501 h 605"/>
                <a:gd name="T72" fmla="*/ 1192 w 1269"/>
                <a:gd name="T73" fmla="*/ 48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9" h="605">
                  <a:moveTo>
                    <a:pt x="1220" y="501"/>
                  </a:moveTo>
                  <a:cubicBezTo>
                    <a:pt x="1193" y="490"/>
                    <a:pt x="1152" y="445"/>
                    <a:pt x="1056" y="437"/>
                  </a:cubicBezTo>
                  <a:cubicBezTo>
                    <a:pt x="960" y="429"/>
                    <a:pt x="769" y="442"/>
                    <a:pt x="644" y="453"/>
                  </a:cubicBezTo>
                  <a:cubicBezTo>
                    <a:pt x="519" y="464"/>
                    <a:pt x="404" y="485"/>
                    <a:pt x="308" y="501"/>
                  </a:cubicBezTo>
                  <a:cubicBezTo>
                    <a:pt x="212" y="517"/>
                    <a:pt x="119" y="537"/>
                    <a:pt x="68" y="549"/>
                  </a:cubicBezTo>
                  <a:cubicBezTo>
                    <a:pt x="17" y="561"/>
                    <a:pt x="0" y="605"/>
                    <a:pt x="0" y="573"/>
                  </a:cubicBezTo>
                  <a:cubicBezTo>
                    <a:pt x="0" y="541"/>
                    <a:pt x="37" y="442"/>
                    <a:pt x="68" y="357"/>
                  </a:cubicBezTo>
                  <a:cubicBezTo>
                    <a:pt x="99" y="272"/>
                    <a:pt x="165" y="98"/>
                    <a:pt x="184" y="61"/>
                  </a:cubicBezTo>
                  <a:cubicBezTo>
                    <a:pt x="203" y="24"/>
                    <a:pt x="179" y="116"/>
                    <a:pt x="184" y="133"/>
                  </a:cubicBezTo>
                  <a:cubicBezTo>
                    <a:pt x="189" y="150"/>
                    <a:pt x="196" y="168"/>
                    <a:pt x="212" y="165"/>
                  </a:cubicBezTo>
                  <a:cubicBezTo>
                    <a:pt x="228" y="162"/>
                    <a:pt x="264" y="133"/>
                    <a:pt x="280" y="117"/>
                  </a:cubicBezTo>
                  <a:cubicBezTo>
                    <a:pt x="296" y="101"/>
                    <a:pt x="295" y="69"/>
                    <a:pt x="308" y="69"/>
                  </a:cubicBezTo>
                  <a:cubicBezTo>
                    <a:pt x="321" y="69"/>
                    <a:pt x="334" y="116"/>
                    <a:pt x="356" y="117"/>
                  </a:cubicBezTo>
                  <a:cubicBezTo>
                    <a:pt x="378" y="118"/>
                    <a:pt x="421" y="90"/>
                    <a:pt x="440" y="77"/>
                  </a:cubicBezTo>
                  <a:cubicBezTo>
                    <a:pt x="459" y="64"/>
                    <a:pt x="460" y="37"/>
                    <a:pt x="472" y="37"/>
                  </a:cubicBezTo>
                  <a:cubicBezTo>
                    <a:pt x="484" y="37"/>
                    <a:pt x="495" y="74"/>
                    <a:pt x="512" y="77"/>
                  </a:cubicBezTo>
                  <a:cubicBezTo>
                    <a:pt x="529" y="80"/>
                    <a:pt x="557" y="65"/>
                    <a:pt x="576" y="53"/>
                  </a:cubicBezTo>
                  <a:cubicBezTo>
                    <a:pt x="595" y="41"/>
                    <a:pt x="617" y="0"/>
                    <a:pt x="624" y="5"/>
                  </a:cubicBezTo>
                  <a:cubicBezTo>
                    <a:pt x="631" y="10"/>
                    <a:pt x="603" y="69"/>
                    <a:pt x="616" y="85"/>
                  </a:cubicBezTo>
                  <a:cubicBezTo>
                    <a:pt x="629" y="101"/>
                    <a:pt x="675" y="104"/>
                    <a:pt x="704" y="101"/>
                  </a:cubicBezTo>
                  <a:cubicBezTo>
                    <a:pt x="733" y="98"/>
                    <a:pt x="769" y="64"/>
                    <a:pt x="788" y="69"/>
                  </a:cubicBezTo>
                  <a:cubicBezTo>
                    <a:pt x="807" y="74"/>
                    <a:pt x="801" y="125"/>
                    <a:pt x="816" y="133"/>
                  </a:cubicBezTo>
                  <a:cubicBezTo>
                    <a:pt x="831" y="141"/>
                    <a:pt x="853" y="128"/>
                    <a:pt x="880" y="117"/>
                  </a:cubicBezTo>
                  <a:cubicBezTo>
                    <a:pt x="907" y="106"/>
                    <a:pt x="971" y="61"/>
                    <a:pt x="980" y="69"/>
                  </a:cubicBezTo>
                  <a:cubicBezTo>
                    <a:pt x="989" y="77"/>
                    <a:pt x="927" y="145"/>
                    <a:pt x="932" y="165"/>
                  </a:cubicBezTo>
                  <a:cubicBezTo>
                    <a:pt x="937" y="185"/>
                    <a:pt x="984" y="189"/>
                    <a:pt x="1008" y="189"/>
                  </a:cubicBezTo>
                  <a:cubicBezTo>
                    <a:pt x="1032" y="189"/>
                    <a:pt x="1072" y="160"/>
                    <a:pt x="1076" y="165"/>
                  </a:cubicBezTo>
                  <a:cubicBezTo>
                    <a:pt x="1080" y="170"/>
                    <a:pt x="1037" y="205"/>
                    <a:pt x="1032" y="221"/>
                  </a:cubicBezTo>
                  <a:cubicBezTo>
                    <a:pt x="1027" y="237"/>
                    <a:pt x="1035" y="250"/>
                    <a:pt x="1048" y="261"/>
                  </a:cubicBezTo>
                  <a:cubicBezTo>
                    <a:pt x="1061" y="272"/>
                    <a:pt x="1083" y="285"/>
                    <a:pt x="1112" y="285"/>
                  </a:cubicBezTo>
                  <a:cubicBezTo>
                    <a:pt x="1141" y="285"/>
                    <a:pt x="1212" y="254"/>
                    <a:pt x="1220" y="261"/>
                  </a:cubicBezTo>
                  <a:cubicBezTo>
                    <a:pt x="1228" y="268"/>
                    <a:pt x="1168" y="309"/>
                    <a:pt x="1160" y="325"/>
                  </a:cubicBezTo>
                  <a:cubicBezTo>
                    <a:pt x="1152" y="341"/>
                    <a:pt x="1162" y="344"/>
                    <a:pt x="1172" y="357"/>
                  </a:cubicBezTo>
                  <a:cubicBezTo>
                    <a:pt x="1182" y="370"/>
                    <a:pt x="1218" y="394"/>
                    <a:pt x="1220" y="405"/>
                  </a:cubicBezTo>
                  <a:cubicBezTo>
                    <a:pt x="1222" y="416"/>
                    <a:pt x="1176" y="405"/>
                    <a:pt x="1184" y="421"/>
                  </a:cubicBezTo>
                  <a:cubicBezTo>
                    <a:pt x="1192" y="437"/>
                    <a:pt x="1267" y="490"/>
                    <a:pt x="1268" y="501"/>
                  </a:cubicBezTo>
                  <a:cubicBezTo>
                    <a:pt x="1269" y="512"/>
                    <a:pt x="1208" y="488"/>
                    <a:pt x="1192" y="48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324"/>
            <p:cNvSpPr>
              <a:spLocks/>
            </p:cNvSpPr>
            <p:nvPr/>
          </p:nvSpPr>
          <p:spPr bwMode="auto">
            <a:xfrm>
              <a:off x="1488" y="1192"/>
              <a:ext cx="399" cy="664"/>
            </a:xfrm>
            <a:custGeom>
              <a:avLst/>
              <a:gdLst>
                <a:gd name="T0" fmla="*/ 0 w 399"/>
                <a:gd name="T1" fmla="*/ 104 h 664"/>
                <a:gd name="T2" fmla="*/ 192 w 399"/>
                <a:gd name="T3" fmla="*/ 8 h 664"/>
                <a:gd name="T4" fmla="*/ 288 w 399"/>
                <a:gd name="T5" fmla="*/ 56 h 664"/>
                <a:gd name="T6" fmla="*/ 356 w 399"/>
                <a:gd name="T7" fmla="*/ 136 h 664"/>
                <a:gd name="T8" fmla="*/ 372 w 399"/>
                <a:gd name="T9" fmla="*/ 232 h 664"/>
                <a:gd name="T10" fmla="*/ 396 w 399"/>
                <a:gd name="T11" fmla="*/ 360 h 664"/>
                <a:gd name="T12" fmla="*/ 356 w 399"/>
                <a:gd name="T13" fmla="*/ 480 h 664"/>
                <a:gd name="T14" fmla="*/ 316 w 399"/>
                <a:gd name="T15" fmla="*/ 568 h 664"/>
                <a:gd name="T16" fmla="*/ 240 w 399"/>
                <a:gd name="T17" fmla="*/ 632 h 664"/>
                <a:gd name="T18" fmla="*/ 180 w 399"/>
                <a:gd name="T1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664">
                  <a:moveTo>
                    <a:pt x="0" y="104"/>
                  </a:moveTo>
                  <a:cubicBezTo>
                    <a:pt x="72" y="60"/>
                    <a:pt x="144" y="16"/>
                    <a:pt x="192" y="8"/>
                  </a:cubicBezTo>
                  <a:cubicBezTo>
                    <a:pt x="240" y="0"/>
                    <a:pt x="261" y="35"/>
                    <a:pt x="288" y="56"/>
                  </a:cubicBezTo>
                  <a:cubicBezTo>
                    <a:pt x="315" y="77"/>
                    <a:pt x="342" y="107"/>
                    <a:pt x="356" y="136"/>
                  </a:cubicBezTo>
                  <a:cubicBezTo>
                    <a:pt x="370" y="165"/>
                    <a:pt x="365" y="195"/>
                    <a:pt x="372" y="232"/>
                  </a:cubicBezTo>
                  <a:cubicBezTo>
                    <a:pt x="379" y="269"/>
                    <a:pt x="399" y="319"/>
                    <a:pt x="396" y="360"/>
                  </a:cubicBezTo>
                  <a:cubicBezTo>
                    <a:pt x="393" y="401"/>
                    <a:pt x="369" y="445"/>
                    <a:pt x="356" y="480"/>
                  </a:cubicBezTo>
                  <a:cubicBezTo>
                    <a:pt x="343" y="515"/>
                    <a:pt x="335" y="543"/>
                    <a:pt x="316" y="568"/>
                  </a:cubicBezTo>
                  <a:cubicBezTo>
                    <a:pt x="297" y="593"/>
                    <a:pt x="263" y="616"/>
                    <a:pt x="240" y="632"/>
                  </a:cubicBezTo>
                  <a:cubicBezTo>
                    <a:pt x="217" y="648"/>
                    <a:pt x="192" y="657"/>
                    <a:pt x="180" y="66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325"/>
            <p:cNvSpPr>
              <a:spLocks/>
            </p:cNvSpPr>
            <p:nvPr/>
          </p:nvSpPr>
          <p:spPr bwMode="auto">
            <a:xfrm>
              <a:off x="1668" y="1387"/>
              <a:ext cx="129" cy="397"/>
            </a:xfrm>
            <a:custGeom>
              <a:avLst/>
              <a:gdLst>
                <a:gd name="T0" fmla="*/ 12 w 129"/>
                <a:gd name="T1" fmla="*/ 5 h 397"/>
                <a:gd name="T2" fmla="*/ 96 w 129"/>
                <a:gd name="T3" fmla="*/ 29 h 397"/>
                <a:gd name="T4" fmla="*/ 128 w 129"/>
                <a:gd name="T5" fmla="*/ 181 h 397"/>
                <a:gd name="T6" fmla="*/ 88 w 129"/>
                <a:gd name="T7" fmla="*/ 317 h 397"/>
                <a:gd name="T8" fmla="*/ 0 w 129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97">
                  <a:moveTo>
                    <a:pt x="12" y="5"/>
                  </a:moveTo>
                  <a:cubicBezTo>
                    <a:pt x="26" y="9"/>
                    <a:pt x="77" y="0"/>
                    <a:pt x="96" y="29"/>
                  </a:cubicBezTo>
                  <a:cubicBezTo>
                    <a:pt x="115" y="58"/>
                    <a:pt x="129" y="133"/>
                    <a:pt x="128" y="181"/>
                  </a:cubicBezTo>
                  <a:cubicBezTo>
                    <a:pt x="127" y="229"/>
                    <a:pt x="109" y="281"/>
                    <a:pt x="88" y="317"/>
                  </a:cubicBezTo>
                  <a:cubicBezTo>
                    <a:pt x="67" y="353"/>
                    <a:pt x="18" y="380"/>
                    <a:pt x="0" y="39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Oval 326"/>
            <p:cNvSpPr>
              <a:spLocks noChangeArrowheads="1"/>
            </p:cNvSpPr>
            <p:nvPr/>
          </p:nvSpPr>
          <p:spPr bwMode="auto">
            <a:xfrm>
              <a:off x="1344" y="1392"/>
              <a:ext cx="192" cy="192"/>
            </a:xfrm>
            <a:prstGeom prst="ellipse">
              <a:avLst/>
            </a:prstGeom>
            <a:solidFill>
              <a:srgbClr val="FFCC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327"/>
            <p:cNvSpPr>
              <a:spLocks noChangeArrowheads="1"/>
            </p:cNvSpPr>
            <p:nvPr/>
          </p:nvSpPr>
          <p:spPr bwMode="auto">
            <a:xfrm>
              <a:off x="1392" y="1440"/>
              <a:ext cx="96" cy="96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328"/>
            <p:cNvSpPr>
              <a:spLocks/>
            </p:cNvSpPr>
            <p:nvPr/>
          </p:nvSpPr>
          <p:spPr bwMode="auto">
            <a:xfrm>
              <a:off x="1152" y="1584"/>
              <a:ext cx="366" cy="125"/>
            </a:xfrm>
            <a:custGeom>
              <a:avLst/>
              <a:gdLst>
                <a:gd name="T0" fmla="*/ 0 w 366"/>
                <a:gd name="T1" fmla="*/ 0 h 125"/>
                <a:gd name="T2" fmla="*/ 12 w 366"/>
                <a:gd name="T3" fmla="*/ 40 h 125"/>
                <a:gd name="T4" fmla="*/ 48 w 366"/>
                <a:gd name="T5" fmla="*/ 48 h 125"/>
                <a:gd name="T6" fmla="*/ 124 w 366"/>
                <a:gd name="T7" fmla="*/ 72 h 125"/>
                <a:gd name="T8" fmla="*/ 212 w 366"/>
                <a:gd name="T9" fmla="*/ 88 h 125"/>
                <a:gd name="T10" fmla="*/ 268 w 366"/>
                <a:gd name="T11" fmla="*/ 120 h 125"/>
                <a:gd name="T12" fmla="*/ 348 w 366"/>
                <a:gd name="T13" fmla="*/ 120 h 125"/>
                <a:gd name="T14" fmla="*/ 364 w 366"/>
                <a:gd name="T15" fmla="*/ 88 h 125"/>
                <a:gd name="T16" fmla="*/ 336 w 366"/>
                <a:gd name="T17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25">
                  <a:moveTo>
                    <a:pt x="0" y="0"/>
                  </a:moveTo>
                  <a:cubicBezTo>
                    <a:pt x="2" y="7"/>
                    <a:pt x="4" y="32"/>
                    <a:pt x="12" y="40"/>
                  </a:cubicBezTo>
                  <a:cubicBezTo>
                    <a:pt x="20" y="48"/>
                    <a:pt x="29" y="43"/>
                    <a:pt x="48" y="48"/>
                  </a:cubicBezTo>
                  <a:cubicBezTo>
                    <a:pt x="67" y="53"/>
                    <a:pt x="97" y="65"/>
                    <a:pt x="124" y="72"/>
                  </a:cubicBezTo>
                  <a:cubicBezTo>
                    <a:pt x="151" y="79"/>
                    <a:pt x="188" y="80"/>
                    <a:pt x="212" y="88"/>
                  </a:cubicBezTo>
                  <a:cubicBezTo>
                    <a:pt x="236" y="96"/>
                    <a:pt x="245" y="115"/>
                    <a:pt x="268" y="120"/>
                  </a:cubicBezTo>
                  <a:cubicBezTo>
                    <a:pt x="291" y="125"/>
                    <a:pt x="332" y="125"/>
                    <a:pt x="348" y="120"/>
                  </a:cubicBezTo>
                  <a:cubicBezTo>
                    <a:pt x="364" y="115"/>
                    <a:pt x="366" y="100"/>
                    <a:pt x="364" y="88"/>
                  </a:cubicBezTo>
                  <a:cubicBezTo>
                    <a:pt x="362" y="76"/>
                    <a:pt x="342" y="56"/>
                    <a:pt x="33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329"/>
            <p:cNvSpPr>
              <a:spLocks/>
            </p:cNvSpPr>
            <p:nvPr/>
          </p:nvSpPr>
          <p:spPr bwMode="auto">
            <a:xfrm>
              <a:off x="1142" y="1632"/>
              <a:ext cx="250" cy="115"/>
            </a:xfrm>
            <a:custGeom>
              <a:avLst/>
              <a:gdLst>
                <a:gd name="T0" fmla="*/ 250 w 250"/>
                <a:gd name="T1" fmla="*/ 96 h 115"/>
                <a:gd name="T2" fmla="*/ 202 w 250"/>
                <a:gd name="T3" fmla="*/ 96 h 115"/>
                <a:gd name="T4" fmla="*/ 134 w 250"/>
                <a:gd name="T5" fmla="*/ 112 h 115"/>
                <a:gd name="T6" fmla="*/ 70 w 250"/>
                <a:gd name="T7" fmla="*/ 112 h 115"/>
                <a:gd name="T8" fmla="*/ 10 w 250"/>
                <a:gd name="T9" fmla="*/ 96 h 115"/>
                <a:gd name="T10" fmla="*/ 10 w 250"/>
                <a:gd name="T11" fmla="*/ 48 h 115"/>
                <a:gd name="T12" fmla="*/ 58 w 250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15">
                  <a:moveTo>
                    <a:pt x="250" y="96"/>
                  </a:moveTo>
                  <a:cubicBezTo>
                    <a:pt x="234" y="92"/>
                    <a:pt x="221" y="93"/>
                    <a:pt x="202" y="96"/>
                  </a:cubicBezTo>
                  <a:cubicBezTo>
                    <a:pt x="183" y="99"/>
                    <a:pt x="156" y="109"/>
                    <a:pt x="134" y="112"/>
                  </a:cubicBezTo>
                  <a:cubicBezTo>
                    <a:pt x="112" y="115"/>
                    <a:pt x="91" y="115"/>
                    <a:pt x="70" y="112"/>
                  </a:cubicBezTo>
                  <a:cubicBezTo>
                    <a:pt x="49" y="109"/>
                    <a:pt x="20" y="107"/>
                    <a:pt x="10" y="96"/>
                  </a:cubicBezTo>
                  <a:cubicBezTo>
                    <a:pt x="0" y="85"/>
                    <a:pt x="2" y="64"/>
                    <a:pt x="10" y="48"/>
                  </a:cubicBezTo>
                  <a:cubicBezTo>
                    <a:pt x="18" y="32"/>
                    <a:pt x="38" y="16"/>
                    <a:pt x="58" y="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30"/>
            <p:cNvSpPr>
              <a:spLocks/>
            </p:cNvSpPr>
            <p:nvPr/>
          </p:nvSpPr>
          <p:spPr bwMode="auto">
            <a:xfrm>
              <a:off x="1204" y="1552"/>
              <a:ext cx="228" cy="160"/>
            </a:xfrm>
            <a:custGeom>
              <a:avLst/>
              <a:gdLst>
                <a:gd name="T0" fmla="*/ 0 w 228"/>
                <a:gd name="T1" fmla="*/ 0 h 160"/>
                <a:gd name="T2" fmla="*/ 136 w 228"/>
                <a:gd name="T3" fmla="*/ 48 h 160"/>
                <a:gd name="T4" fmla="*/ 168 w 228"/>
                <a:gd name="T5" fmla="*/ 88 h 160"/>
                <a:gd name="T6" fmla="*/ 184 w 228"/>
                <a:gd name="T7" fmla="*/ 128 h 160"/>
                <a:gd name="T8" fmla="*/ 224 w 228"/>
                <a:gd name="T9" fmla="*/ 152 h 160"/>
                <a:gd name="T10" fmla="*/ 208 w 228"/>
                <a:gd name="T11" fmla="*/ 80 h 160"/>
                <a:gd name="T12" fmla="*/ 176 w 228"/>
                <a:gd name="T13" fmla="*/ 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60">
                  <a:moveTo>
                    <a:pt x="0" y="0"/>
                  </a:moveTo>
                  <a:cubicBezTo>
                    <a:pt x="23" y="8"/>
                    <a:pt x="108" y="33"/>
                    <a:pt x="136" y="48"/>
                  </a:cubicBezTo>
                  <a:cubicBezTo>
                    <a:pt x="164" y="63"/>
                    <a:pt x="160" y="75"/>
                    <a:pt x="168" y="88"/>
                  </a:cubicBezTo>
                  <a:cubicBezTo>
                    <a:pt x="176" y="101"/>
                    <a:pt x="175" y="117"/>
                    <a:pt x="184" y="128"/>
                  </a:cubicBezTo>
                  <a:cubicBezTo>
                    <a:pt x="193" y="139"/>
                    <a:pt x="220" y="160"/>
                    <a:pt x="224" y="152"/>
                  </a:cubicBezTo>
                  <a:cubicBezTo>
                    <a:pt x="228" y="144"/>
                    <a:pt x="216" y="97"/>
                    <a:pt x="208" y="80"/>
                  </a:cubicBezTo>
                  <a:cubicBezTo>
                    <a:pt x="200" y="63"/>
                    <a:pt x="183" y="55"/>
                    <a:pt x="176" y="48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331"/>
            <p:cNvSpPr>
              <a:spLocks/>
            </p:cNvSpPr>
            <p:nvPr/>
          </p:nvSpPr>
          <p:spPr bwMode="auto">
            <a:xfrm>
              <a:off x="1968" y="1527"/>
              <a:ext cx="432" cy="281"/>
            </a:xfrm>
            <a:custGeom>
              <a:avLst/>
              <a:gdLst>
                <a:gd name="T0" fmla="*/ 36 w 432"/>
                <a:gd name="T1" fmla="*/ 73 h 281"/>
                <a:gd name="T2" fmla="*/ 28 w 432"/>
                <a:gd name="T3" fmla="*/ 73 h 281"/>
                <a:gd name="T4" fmla="*/ 48 w 432"/>
                <a:gd name="T5" fmla="*/ 105 h 281"/>
                <a:gd name="T6" fmla="*/ 44 w 432"/>
                <a:gd name="T7" fmla="*/ 65 h 281"/>
                <a:gd name="T8" fmla="*/ 240 w 432"/>
                <a:gd name="T9" fmla="*/ 9 h 281"/>
                <a:gd name="T10" fmla="*/ 384 w 432"/>
                <a:gd name="T11" fmla="*/ 9 h 281"/>
                <a:gd name="T12" fmla="*/ 432 w 432"/>
                <a:gd name="T13" fmla="*/ 57 h 281"/>
                <a:gd name="T14" fmla="*/ 384 w 432"/>
                <a:gd name="T15" fmla="*/ 153 h 281"/>
                <a:gd name="T16" fmla="*/ 276 w 432"/>
                <a:gd name="T17" fmla="*/ 265 h 281"/>
                <a:gd name="T18" fmla="*/ 192 w 432"/>
                <a:gd name="T19" fmla="*/ 249 h 281"/>
                <a:gd name="T20" fmla="*/ 48 w 432"/>
                <a:gd name="T21" fmla="*/ 249 h 281"/>
                <a:gd name="T22" fmla="*/ 0 w 432"/>
                <a:gd name="T23" fmla="*/ 249 h 281"/>
                <a:gd name="T24" fmla="*/ 48 w 432"/>
                <a:gd name="T25" fmla="*/ 201 h 281"/>
                <a:gd name="T26" fmla="*/ 48 w 432"/>
                <a:gd name="T27" fmla="*/ 10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281">
                  <a:moveTo>
                    <a:pt x="36" y="73"/>
                  </a:moveTo>
                  <a:cubicBezTo>
                    <a:pt x="35" y="73"/>
                    <a:pt x="26" y="68"/>
                    <a:pt x="28" y="73"/>
                  </a:cubicBezTo>
                  <a:cubicBezTo>
                    <a:pt x="30" y="78"/>
                    <a:pt x="45" y="106"/>
                    <a:pt x="48" y="105"/>
                  </a:cubicBezTo>
                  <a:cubicBezTo>
                    <a:pt x="51" y="104"/>
                    <a:pt x="12" y="81"/>
                    <a:pt x="44" y="65"/>
                  </a:cubicBezTo>
                  <a:cubicBezTo>
                    <a:pt x="76" y="49"/>
                    <a:pt x="183" y="18"/>
                    <a:pt x="240" y="9"/>
                  </a:cubicBezTo>
                  <a:cubicBezTo>
                    <a:pt x="297" y="0"/>
                    <a:pt x="352" y="1"/>
                    <a:pt x="384" y="9"/>
                  </a:cubicBezTo>
                  <a:cubicBezTo>
                    <a:pt x="416" y="17"/>
                    <a:pt x="432" y="33"/>
                    <a:pt x="432" y="57"/>
                  </a:cubicBezTo>
                  <a:cubicBezTo>
                    <a:pt x="432" y="81"/>
                    <a:pt x="410" y="118"/>
                    <a:pt x="384" y="153"/>
                  </a:cubicBezTo>
                  <a:cubicBezTo>
                    <a:pt x="358" y="188"/>
                    <a:pt x="308" y="249"/>
                    <a:pt x="276" y="265"/>
                  </a:cubicBezTo>
                  <a:cubicBezTo>
                    <a:pt x="244" y="281"/>
                    <a:pt x="230" y="252"/>
                    <a:pt x="192" y="249"/>
                  </a:cubicBezTo>
                  <a:cubicBezTo>
                    <a:pt x="154" y="246"/>
                    <a:pt x="80" y="249"/>
                    <a:pt x="48" y="249"/>
                  </a:cubicBezTo>
                  <a:cubicBezTo>
                    <a:pt x="16" y="249"/>
                    <a:pt x="0" y="257"/>
                    <a:pt x="0" y="249"/>
                  </a:cubicBezTo>
                  <a:cubicBezTo>
                    <a:pt x="0" y="241"/>
                    <a:pt x="40" y="225"/>
                    <a:pt x="48" y="201"/>
                  </a:cubicBezTo>
                  <a:cubicBezTo>
                    <a:pt x="56" y="177"/>
                    <a:pt x="48" y="121"/>
                    <a:pt x="48" y="105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32"/>
            <p:cNvSpPr>
              <a:spLocks/>
            </p:cNvSpPr>
            <p:nvPr/>
          </p:nvSpPr>
          <p:spPr bwMode="auto">
            <a:xfrm>
              <a:off x="1949" y="1032"/>
              <a:ext cx="67" cy="120"/>
            </a:xfrm>
            <a:custGeom>
              <a:avLst/>
              <a:gdLst>
                <a:gd name="T0" fmla="*/ 0 w 67"/>
                <a:gd name="T1" fmla="*/ 0 h 120"/>
                <a:gd name="T2" fmla="*/ 56 w 67"/>
                <a:gd name="T3" fmla="*/ 16 h 120"/>
                <a:gd name="T4" fmla="*/ 64 w 67"/>
                <a:gd name="T5" fmla="*/ 56 h 120"/>
                <a:gd name="T6" fmla="*/ 48 w 67"/>
                <a:gd name="T7" fmla="*/ 104 h 120"/>
                <a:gd name="T8" fmla="*/ 0 w 67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20">
                  <a:moveTo>
                    <a:pt x="0" y="0"/>
                  </a:moveTo>
                  <a:cubicBezTo>
                    <a:pt x="9" y="3"/>
                    <a:pt x="45" y="7"/>
                    <a:pt x="56" y="16"/>
                  </a:cubicBezTo>
                  <a:cubicBezTo>
                    <a:pt x="67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333"/>
            <p:cNvSpPr>
              <a:spLocks/>
            </p:cNvSpPr>
            <p:nvPr/>
          </p:nvSpPr>
          <p:spPr bwMode="auto">
            <a:xfrm>
              <a:off x="1956" y="1168"/>
              <a:ext cx="73" cy="136"/>
            </a:xfrm>
            <a:custGeom>
              <a:avLst/>
              <a:gdLst>
                <a:gd name="T0" fmla="*/ 0 w 73"/>
                <a:gd name="T1" fmla="*/ 0 h 136"/>
                <a:gd name="T2" fmla="*/ 56 w 73"/>
                <a:gd name="T3" fmla="*/ 16 h 136"/>
                <a:gd name="T4" fmla="*/ 72 w 73"/>
                <a:gd name="T5" fmla="*/ 48 h 136"/>
                <a:gd name="T6" fmla="*/ 60 w 73"/>
                <a:gd name="T7" fmla="*/ 88 h 136"/>
                <a:gd name="T8" fmla="*/ 32 w 73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6">
                  <a:moveTo>
                    <a:pt x="0" y="0"/>
                  </a:moveTo>
                  <a:cubicBezTo>
                    <a:pt x="9" y="3"/>
                    <a:pt x="44" y="8"/>
                    <a:pt x="56" y="16"/>
                  </a:cubicBezTo>
                  <a:cubicBezTo>
                    <a:pt x="68" y="24"/>
                    <a:pt x="71" y="36"/>
                    <a:pt x="72" y="48"/>
                  </a:cubicBezTo>
                  <a:cubicBezTo>
                    <a:pt x="73" y="60"/>
                    <a:pt x="67" y="73"/>
                    <a:pt x="60" y="88"/>
                  </a:cubicBezTo>
                  <a:cubicBezTo>
                    <a:pt x="53" y="103"/>
                    <a:pt x="38" y="126"/>
                    <a:pt x="32" y="13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34"/>
            <p:cNvSpPr>
              <a:spLocks/>
            </p:cNvSpPr>
            <p:nvPr/>
          </p:nvSpPr>
          <p:spPr bwMode="auto">
            <a:xfrm>
              <a:off x="2004" y="129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335"/>
            <p:cNvSpPr>
              <a:spLocks/>
            </p:cNvSpPr>
            <p:nvPr/>
          </p:nvSpPr>
          <p:spPr bwMode="auto">
            <a:xfrm>
              <a:off x="196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36"/>
            <p:cNvSpPr>
              <a:spLocks/>
            </p:cNvSpPr>
            <p:nvPr/>
          </p:nvSpPr>
          <p:spPr bwMode="auto">
            <a:xfrm>
              <a:off x="1964" y="1592"/>
              <a:ext cx="69" cy="176"/>
            </a:xfrm>
            <a:custGeom>
              <a:avLst/>
              <a:gdLst>
                <a:gd name="T0" fmla="*/ 32 w 69"/>
                <a:gd name="T1" fmla="*/ 0 h 176"/>
                <a:gd name="T2" fmla="*/ 60 w 69"/>
                <a:gd name="T3" fmla="*/ 56 h 176"/>
                <a:gd name="T4" fmla="*/ 68 w 69"/>
                <a:gd name="T5" fmla="*/ 96 h 176"/>
                <a:gd name="T6" fmla="*/ 52 w 69"/>
                <a:gd name="T7" fmla="*/ 144 h 176"/>
                <a:gd name="T8" fmla="*/ 0 w 69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6">
                  <a:moveTo>
                    <a:pt x="32" y="0"/>
                  </a:moveTo>
                  <a:cubicBezTo>
                    <a:pt x="37" y="8"/>
                    <a:pt x="54" y="40"/>
                    <a:pt x="60" y="56"/>
                  </a:cubicBezTo>
                  <a:cubicBezTo>
                    <a:pt x="66" y="72"/>
                    <a:pt x="69" y="81"/>
                    <a:pt x="68" y="96"/>
                  </a:cubicBezTo>
                  <a:cubicBezTo>
                    <a:pt x="67" y="111"/>
                    <a:pt x="63" y="131"/>
                    <a:pt x="52" y="144"/>
                  </a:cubicBezTo>
                  <a:cubicBezTo>
                    <a:pt x="41" y="157"/>
                    <a:pt x="11" y="169"/>
                    <a:pt x="0" y="176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37"/>
            <p:cNvSpPr>
              <a:spLocks/>
            </p:cNvSpPr>
            <p:nvPr/>
          </p:nvSpPr>
          <p:spPr bwMode="auto">
            <a:xfrm>
              <a:off x="1920" y="178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38"/>
            <p:cNvSpPr>
              <a:spLocks/>
            </p:cNvSpPr>
            <p:nvPr/>
          </p:nvSpPr>
          <p:spPr bwMode="auto">
            <a:xfrm>
              <a:off x="1824" y="172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339"/>
            <p:cNvSpPr>
              <a:spLocks/>
            </p:cNvSpPr>
            <p:nvPr/>
          </p:nvSpPr>
          <p:spPr bwMode="auto">
            <a:xfrm>
              <a:off x="1920" y="158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340"/>
            <p:cNvSpPr>
              <a:spLocks/>
            </p:cNvSpPr>
            <p:nvPr/>
          </p:nvSpPr>
          <p:spPr bwMode="auto">
            <a:xfrm rot="-365232">
              <a:off x="1872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41"/>
            <p:cNvSpPr>
              <a:spLocks/>
            </p:cNvSpPr>
            <p:nvPr/>
          </p:nvSpPr>
          <p:spPr bwMode="auto">
            <a:xfrm rot="-1429352">
              <a:off x="1872" y="1296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342"/>
            <p:cNvSpPr>
              <a:spLocks/>
            </p:cNvSpPr>
            <p:nvPr/>
          </p:nvSpPr>
          <p:spPr bwMode="auto">
            <a:xfrm>
              <a:off x="2064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343"/>
            <p:cNvSpPr>
              <a:spLocks/>
            </p:cNvSpPr>
            <p:nvPr/>
          </p:nvSpPr>
          <p:spPr bwMode="auto">
            <a:xfrm>
              <a:off x="2105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344"/>
            <p:cNvSpPr>
              <a:spLocks/>
            </p:cNvSpPr>
            <p:nvPr/>
          </p:nvSpPr>
          <p:spPr bwMode="auto">
            <a:xfrm>
              <a:off x="2160" y="134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345"/>
            <p:cNvSpPr>
              <a:spLocks/>
            </p:cNvSpPr>
            <p:nvPr/>
          </p:nvSpPr>
          <p:spPr bwMode="auto">
            <a:xfrm>
              <a:off x="2064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346"/>
            <p:cNvSpPr>
              <a:spLocks/>
            </p:cNvSpPr>
            <p:nvPr/>
          </p:nvSpPr>
          <p:spPr bwMode="auto">
            <a:xfrm>
              <a:off x="2160" y="120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347"/>
            <p:cNvSpPr>
              <a:spLocks/>
            </p:cNvSpPr>
            <p:nvPr/>
          </p:nvSpPr>
          <p:spPr bwMode="auto">
            <a:xfrm>
              <a:off x="2153" y="1056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348"/>
            <p:cNvSpPr>
              <a:spLocks/>
            </p:cNvSpPr>
            <p:nvPr/>
          </p:nvSpPr>
          <p:spPr bwMode="auto">
            <a:xfrm>
              <a:off x="2208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349"/>
            <p:cNvSpPr>
              <a:spLocks/>
            </p:cNvSpPr>
            <p:nvPr/>
          </p:nvSpPr>
          <p:spPr bwMode="auto">
            <a:xfrm>
              <a:off x="2256" y="1104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350"/>
            <p:cNvSpPr>
              <a:spLocks/>
            </p:cNvSpPr>
            <p:nvPr/>
          </p:nvSpPr>
          <p:spPr bwMode="auto">
            <a:xfrm>
              <a:off x="2256" y="1248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351"/>
            <p:cNvSpPr>
              <a:spLocks/>
            </p:cNvSpPr>
            <p:nvPr/>
          </p:nvSpPr>
          <p:spPr bwMode="auto">
            <a:xfrm>
              <a:off x="2256" y="1392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352"/>
            <p:cNvSpPr>
              <a:spLocks/>
            </p:cNvSpPr>
            <p:nvPr/>
          </p:nvSpPr>
          <p:spPr bwMode="auto">
            <a:xfrm>
              <a:off x="2304" y="960"/>
              <a:ext cx="55" cy="144"/>
            </a:xfrm>
            <a:custGeom>
              <a:avLst/>
              <a:gdLst>
                <a:gd name="T0" fmla="*/ 0 w 55"/>
                <a:gd name="T1" fmla="*/ 0 h 144"/>
                <a:gd name="T2" fmla="*/ 20 w 55"/>
                <a:gd name="T3" fmla="*/ 16 h 144"/>
                <a:gd name="T4" fmla="*/ 48 w 55"/>
                <a:gd name="T5" fmla="*/ 48 h 144"/>
                <a:gd name="T6" fmla="*/ 48 w 55"/>
                <a:gd name="T7" fmla="*/ 96 h 144"/>
                <a:gd name="T8" fmla="*/ 8 w 55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44">
                  <a:moveTo>
                    <a:pt x="0" y="0"/>
                  </a:moveTo>
                  <a:cubicBezTo>
                    <a:pt x="5" y="3"/>
                    <a:pt x="12" y="8"/>
                    <a:pt x="20" y="16"/>
                  </a:cubicBezTo>
                  <a:cubicBezTo>
                    <a:pt x="28" y="24"/>
                    <a:pt x="43" y="35"/>
                    <a:pt x="48" y="48"/>
                  </a:cubicBezTo>
                  <a:cubicBezTo>
                    <a:pt x="53" y="61"/>
                    <a:pt x="55" y="80"/>
                    <a:pt x="48" y="96"/>
                  </a:cubicBezTo>
                  <a:cubicBezTo>
                    <a:pt x="41" y="112"/>
                    <a:pt x="16" y="134"/>
                    <a:pt x="8" y="1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7" name="Group 353"/>
            <p:cNvGrpSpPr>
              <a:grpSpLocks/>
            </p:cNvGrpSpPr>
            <p:nvPr/>
          </p:nvGrpSpPr>
          <p:grpSpPr bwMode="auto">
            <a:xfrm>
              <a:off x="2345" y="1104"/>
              <a:ext cx="62" cy="288"/>
              <a:chOff x="2345" y="1104"/>
              <a:chExt cx="62" cy="288"/>
            </a:xfrm>
          </p:grpSpPr>
          <p:sp>
            <p:nvSpPr>
              <p:cNvPr id="249" name="Freeform 35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35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8" name="Group 356"/>
            <p:cNvGrpSpPr>
              <a:grpSpLocks/>
            </p:cNvGrpSpPr>
            <p:nvPr/>
          </p:nvGrpSpPr>
          <p:grpSpPr bwMode="auto">
            <a:xfrm>
              <a:off x="2448" y="1392"/>
              <a:ext cx="62" cy="288"/>
              <a:chOff x="2345" y="1104"/>
              <a:chExt cx="62" cy="288"/>
            </a:xfrm>
          </p:grpSpPr>
          <p:sp>
            <p:nvSpPr>
              <p:cNvPr id="247" name="Freeform 35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35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" name="Group 359"/>
            <p:cNvGrpSpPr>
              <a:grpSpLocks/>
            </p:cNvGrpSpPr>
            <p:nvPr/>
          </p:nvGrpSpPr>
          <p:grpSpPr bwMode="auto">
            <a:xfrm>
              <a:off x="2400" y="960"/>
              <a:ext cx="62" cy="288"/>
              <a:chOff x="2345" y="1104"/>
              <a:chExt cx="62" cy="288"/>
            </a:xfrm>
          </p:grpSpPr>
          <p:sp>
            <p:nvSpPr>
              <p:cNvPr id="245" name="Freeform 36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36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0" name="Group 362"/>
            <p:cNvGrpSpPr>
              <a:grpSpLocks/>
            </p:cNvGrpSpPr>
            <p:nvPr/>
          </p:nvGrpSpPr>
          <p:grpSpPr bwMode="auto">
            <a:xfrm>
              <a:off x="2496" y="960"/>
              <a:ext cx="62" cy="288"/>
              <a:chOff x="2345" y="1104"/>
              <a:chExt cx="62" cy="288"/>
            </a:xfrm>
          </p:grpSpPr>
          <p:sp>
            <p:nvSpPr>
              <p:cNvPr id="243" name="Freeform 36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36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1" name="Group 365"/>
            <p:cNvGrpSpPr>
              <a:grpSpLocks/>
            </p:cNvGrpSpPr>
            <p:nvPr/>
          </p:nvGrpSpPr>
          <p:grpSpPr bwMode="auto">
            <a:xfrm>
              <a:off x="2592" y="960"/>
              <a:ext cx="62" cy="288"/>
              <a:chOff x="2345" y="1104"/>
              <a:chExt cx="62" cy="288"/>
            </a:xfrm>
          </p:grpSpPr>
          <p:sp>
            <p:nvSpPr>
              <p:cNvPr id="241" name="Freeform 36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36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2" name="Group 368"/>
            <p:cNvGrpSpPr>
              <a:grpSpLocks/>
            </p:cNvGrpSpPr>
            <p:nvPr/>
          </p:nvGrpSpPr>
          <p:grpSpPr bwMode="auto">
            <a:xfrm>
              <a:off x="2496" y="1248"/>
              <a:ext cx="62" cy="288"/>
              <a:chOff x="2345" y="1104"/>
              <a:chExt cx="62" cy="288"/>
            </a:xfrm>
          </p:grpSpPr>
          <p:sp>
            <p:nvSpPr>
              <p:cNvPr id="239" name="Freeform 36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Freeform 37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3" name="Group 371"/>
            <p:cNvGrpSpPr>
              <a:grpSpLocks/>
            </p:cNvGrpSpPr>
            <p:nvPr/>
          </p:nvGrpSpPr>
          <p:grpSpPr bwMode="auto">
            <a:xfrm>
              <a:off x="2688" y="960"/>
              <a:ext cx="62" cy="288"/>
              <a:chOff x="2345" y="1104"/>
              <a:chExt cx="62" cy="288"/>
            </a:xfrm>
          </p:grpSpPr>
          <p:sp>
            <p:nvSpPr>
              <p:cNvPr id="237" name="Freeform 37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37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4" name="Group 374"/>
            <p:cNvGrpSpPr>
              <a:grpSpLocks/>
            </p:cNvGrpSpPr>
            <p:nvPr/>
          </p:nvGrpSpPr>
          <p:grpSpPr bwMode="auto">
            <a:xfrm>
              <a:off x="2784" y="960"/>
              <a:ext cx="62" cy="288"/>
              <a:chOff x="2345" y="1104"/>
              <a:chExt cx="62" cy="288"/>
            </a:xfrm>
          </p:grpSpPr>
          <p:sp>
            <p:nvSpPr>
              <p:cNvPr id="235" name="Freeform 37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37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5" name="Group 377"/>
            <p:cNvGrpSpPr>
              <a:grpSpLocks/>
            </p:cNvGrpSpPr>
            <p:nvPr/>
          </p:nvGrpSpPr>
          <p:grpSpPr bwMode="auto">
            <a:xfrm>
              <a:off x="2880" y="960"/>
              <a:ext cx="62" cy="288"/>
              <a:chOff x="2345" y="1104"/>
              <a:chExt cx="62" cy="288"/>
            </a:xfrm>
          </p:grpSpPr>
          <p:sp>
            <p:nvSpPr>
              <p:cNvPr id="233" name="Freeform 37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37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" name="Group 380"/>
            <p:cNvGrpSpPr>
              <a:grpSpLocks/>
            </p:cNvGrpSpPr>
            <p:nvPr/>
          </p:nvGrpSpPr>
          <p:grpSpPr bwMode="auto">
            <a:xfrm>
              <a:off x="2592" y="1248"/>
              <a:ext cx="62" cy="288"/>
              <a:chOff x="2345" y="1104"/>
              <a:chExt cx="62" cy="288"/>
            </a:xfrm>
          </p:grpSpPr>
          <p:sp>
            <p:nvSpPr>
              <p:cNvPr id="231" name="Freeform 38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38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roup 383"/>
            <p:cNvGrpSpPr>
              <a:grpSpLocks/>
            </p:cNvGrpSpPr>
            <p:nvPr/>
          </p:nvGrpSpPr>
          <p:grpSpPr bwMode="auto">
            <a:xfrm>
              <a:off x="2592" y="1536"/>
              <a:ext cx="62" cy="288"/>
              <a:chOff x="2345" y="1104"/>
              <a:chExt cx="62" cy="288"/>
            </a:xfrm>
          </p:grpSpPr>
          <p:sp>
            <p:nvSpPr>
              <p:cNvPr id="229" name="Freeform 38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38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8" name="Group 386"/>
            <p:cNvGrpSpPr>
              <a:grpSpLocks/>
            </p:cNvGrpSpPr>
            <p:nvPr/>
          </p:nvGrpSpPr>
          <p:grpSpPr bwMode="auto">
            <a:xfrm>
              <a:off x="2496" y="1632"/>
              <a:ext cx="62" cy="288"/>
              <a:chOff x="2345" y="1104"/>
              <a:chExt cx="62" cy="288"/>
            </a:xfrm>
          </p:grpSpPr>
          <p:sp>
            <p:nvSpPr>
              <p:cNvPr id="227" name="Freeform 38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38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9" name="Freeform 389"/>
            <p:cNvSpPr>
              <a:spLocks/>
            </p:cNvSpPr>
            <p:nvPr/>
          </p:nvSpPr>
          <p:spPr bwMode="auto">
            <a:xfrm>
              <a:off x="2256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390"/>
            <p:cNvSpPr>
              <a:spLocks/>
            </p:cNvSpPr>
            <p:nvPr/>
          </p:nvSpPr>
          <p:spPr bwMode="auto">
            <a:xfrm>
              <a:off x="2352" y="1680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391"/>
            <p:cNvSpPr>
              <a:spLocks/>
            </p:cNvSpPr>
            <p:nvPr/>
          </p:nvSpPr>
          <p:spPr bwMode="auto">
            <a:xfrm>
              <a:off x="240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92"/>
            <p:cNvSpPr>
              <a:spLocks/>
            </p:cNvSpPr>
            <p:nvPr/>
          </p:nvSpPr>
          <p:spPr bwMode="auto">
            <a:xfrm>
              <a:off x="2352" y="1392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3" name="Group 393"/>
            <p:cNvGrpSpPr>
              <a:grpSpLocks/>
            </p:cNvGrpSpPr>
            <p:nvPr/>
          </p:nvGrpSpPr>
          <p:grpSpPr bwMode="auto">
            <a:xfrm>
              <a:off x="2736" y="1248"/>
              <a:ext cx="62" cy="288"/>
              <a:chOff x="2345" y="1104"/>
              <a:chExt cx="62" cy="288"/>
            </a:xfrm>
          </p:grpSpPr>
          <p:sp>
            <p:nvSpPr>
              <p:cNvPr id="225" name="Freeform 39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39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4" name="Group 396"/>
            <p:cNvGrpSpPr>
              <a:grpSpLocks/>
            </p:cNvGrpSpPr>
            <p:nvPr/>
          </p:nvGrpSpPr>
          <p:grpSpPr bwMode="auto">
            <a:xfrm>
              <a:off x="2688" y="1536"/>
              <a:ext cx="62" cy="288"/>
              <a:chOff x="2345" y="1104"/>
              <a:chExt cx="62" cy="288"/>
            </a:xfrm>
          </p:grpSpPr>
          <p:sp>
            <p:nvSpPr>
              <p:cNvPr id="223" name="Freeform 39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Freeform 39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" name="Group 399"/>
            <p:cNvGrpSpPr>
              <a:grpSpLocks/>
            </p:cNvGrpSpPr>
            <p:nvPr/>
          </p:nvGrpSpPr>
          <p:grpSpPr bwMode="auto">
            <a:xfrm>
              <a:off x="2784" y="1632"/>
              <a:ext cx="62" cy="288"/>
              <a:chOff x="2345" y="1104"/>
              <a:chExt cx="62" cy="288"/>
            </a:xfrm>
          </p:grpSpPr>
          <p:sp>
            <p:nvSpPr>
              <p:cNvPr id="221" name="Freeform 40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40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6" name="Group 402"/>
            <p:cNvGrpSpPr>
              <a:grpSpLocks/>
            </p:cNvGrpSpPr>
            <p:nvPr/>
          </p:nvGrpSpPr>
          <p:grpSpPr bwMode="auto">
            <a:xfrm>
              <a:off x="2880" y="1632"/>
              <a:ext cx="62" cy="288"/>
              <a:chOff x="2345" y="1104"/>
              <a:chExt cx="62" cy="288"/>
            </a:xfrm>
          </p:grpSpPr>
          <p:sp>
            <p:nvSpPr>
              <p:cNvPr id="219" name="Freeform 40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Freeform 40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7" name="Freeform 405"/>
            <p:cNvSpPr>
              <a:spLocks/>
            </p:cNvSpPr>
            <p:nvPr/>
          </p:nvSpPr>
          <p:spPr bwMode="auto">
            <a:xfrm>
              <a:off x="2640" y="1824"/>
              <a:ext cx="65" cy="112"/>
            </a:xfrm>
            <a:custGeom>
              <a:avLst/>
              <a:gdLst>
                <a:gd name="T0" fmla="*/ 52 w 65"/>
                <a:gd name="T1" fmla="*/ 0 h 112"/>
                <a:gd name="T2" fmla="*/ 56 w 65"/>
                <a:gd name="T3" fmla="*/ 8 h 112"/>
                <a:gd name="T4" fmla="*/ 64 w 65"/>
                <a:gd name="T5" fmla="*/ 48 h 112"/>
                <a:gd name="T6" fmla="*/ 48 w 65"/>
                <a:gd name="T7" fmla="*/ 96 h 112"/>
                <a:gd name="T8" fmla="*/ 0 w 65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2">
                  <a:moveTo>
                    <a:pt x="52" y="0"/>
                  </a:moveTo>
                  <a:cubicBezTo>
                    <a:pt x="53" y="3"/>
                    <a:pt x="54" y="0"/>
                    <a:pt x="56" y="8"/>
                  </a:cubicBezTo>
                  <a:cubicBezTo>
                    <a:pt x="58" y="16"/>
                    <a:pt x="65" y="33"/>
                    <a:pt x="64" y="48"/>
                  </a:cubicBezTo>
                  <a:cubicBezTo>
                    <a:pt x="63" y="63"/>
                    <a:pt x="59" y="85"/>
                    <a:pt x="48" y="96"/>
                  </a:cubicBezTo>
                  <a:cubicBezTo>
                    <a:pt x="37" y="107"/>
                    <a:pt x="10" y="109"/>
                    <a:pt x="0" y="112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8" name="Group 406"/>
            <p:cNvGrpSpPr>
              <a:grpSpLocks/>
            </p:cNvGrpSpPr>
            <p:nvPr/>
          </p:nvGrpSpPr>
          <p:grpSpPr bwMode="auto">
            <a:xfrm>
              <a:off x="2832" y="1296"/>
              <a:ext cx="62" cy="288"/>
              <a:chOff x="2345" y="1104"/>
              <a:chExt cx="62" cy="288"/>
            </a:xfrm>
          </p:grpSpPr>
          <p:sp>
            <p:nvSpPr>
              <p:cNvPr id="217" name="Freeform 40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Freeform 40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9" name="Group 409"/>
            <p:cNvGrpSpPr>
              <a:grpSpLocks/>
            </p:cNvGrpSpPr>
            <p:nvPr/>
          </p:nvGrpSpPr>
          <p:grpSpPr bwMode="auto">
            <a:xfrm>
              <a:off x="2976" y="1632"/>
              <a:ext cx="62" cy="288"/>
              <a:chOff x="2345" y="1104"/>
              <a:chExt cx="62" cy="288"/>
            </a:xfrm>
          </p:grpSpPr>
          <p:sp>
            <p:nvSpPr>
              <p:cNvPr id="215" name="Freeform 41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Freeform 41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0" name="Group 412"/>
            <p:cNvGrpSpPr>
              <a:grpSpLocks/>
            </p:cNvGrpSpPr>
            <p:nvPr/>
          </p:nvGrpSpPr>
          <p:grpSpPr bwMode="auto">
            <a:xfrm>
              <a:off x="2976" y="1344"/>
              <a:ext cx="62" cy="288"/>
              <a:chOff x="2345" y="1104"/>
              <a:chExt cx="62" cy="288"/>
            </a:xfrm>
          </p:grpSpPr>
          <p:sp>
            <p:nvSpPr>
              <p:cNvPr id="213" name="Freeform 41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Freeform 41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1" name="Group 415"/>
            <p:cNvGrpSpPr>
              <a:grpSpLocks/>
            </p:cNvGrpSpPr>
            <p:nvPr/>
          </p:nvGrpSpPr>
          <p:grpSpPr bwMode="auto">
            <a:xfrm>
              <a:off x="2976" y="1056"/>
              <a:ext cx="62" cy="288"/>
              <a:chOff x="2345" y="1104"/>
              <a:chExt cx="62" cy="288"/>
            </a:xfrm>
          </p:grpSpPr>
          <p:sp>
            <p:nvSpPr>
              <p:cNvPr id="211" name="Freeform 41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41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2" name="Group 418"/>
            <p:cNvGrpSpPr>
              <a:grpSpLocks/>
            </p:cNvGrpSpPr>
            <p:nvPr/>
          </p:nvGrpSpPr>
          <p:grpSpPr bwMode="auto">
            <a:xfrm>
              <a:off x="3120" y="1056"/>
              <a:ext cx="62" cy="288"/>
              <a:chOff x="2345" y="1104"/>
              <a:chExt cx="62" cy="288"/>
            </a:xfrm>
          </p:grpSpPr>
          <p:sp>
            <p:nvSpPr>
              <p:cNvPr id="209" name="Freeform 41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42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roup 421"/>
            <p:cNvGrpSpPr>
              <a:grpSpLocks/>
            </p:cNvGrpSpPr>
            <p:nvPr/>
          </p:nvGrpSpPr>
          <p:grpSpPr bwMode="auto">
            <a:xfrm>
              <a:off x="3072" y="1296"/>
              <a:ext cx="62" cy="288"/>
              <a:chOff x="2345" y="1104"/>
              <a:chExt cx="62" cy="288"/>
            </a:xfrm>
          </p:grpSpPr>
          <p:sp>
            <p:nvSpPr>
              <p:cNvPr id="207" name="Freeform 422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423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4" name="Group 424"/>
            <p:cNvGrpSpPr>
              <a:grpSpLocks/>
            </p:cNvGrpSpPr>
            <p:nvPr/>
          </p:nvGrpSpPr>
          <p:grpSpPr bwMode="auto">
            <a:xfrm>
              <a:off x="3120" y="1536"/>
              <a:ext cx="62" cy="288"/>
              <a:chOff x="2345" y="1104"/>
              <a:chExt cx="62" cy="288"/>
            </a:xfrm>
          </p:grpSpPr>
          <p:sp>
            <p:nvSpPr>
              <p:cNvPr id="205" name="Freeform 42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42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5" name="Group 427"/>
            <p:cNvGrpSpPr>
              <a:grpSpLocks/>
            </p:cNvGrpSpPr>
            <p:nvPr/>
          </p:nvGrpSpPr>
          <p:grpSpPr bwMode="auto">
            <a:xfrm>
              <a:off x="3216" y="1488"/>
              <a:ext cx="62" cy="288"/>
              <a:chOff x="2345" y="1104"/>
              <a:chExt cx="62" cy="288"/>
            </a:xfrm>
          </p:grpSpPr>
          <p:sp>
            <p:nvSpPr>
              <p:cNvPr id="203" name="Freeform 428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429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6" name="Group 430"/>
            <p:cNvGrpSpPr>
              <a:grpSpLocks/>
            </p:cNvGrpSpPr>
            <p:nvPr/>
          </p:nvGrpSpPr>
          <p:grpSpPr bwMode="auto">
            <a:xfrm>
              <a:off x="3168" y="1200"/>
              <a:ext cx="62" cy="288"/>
              <a:chOff x="2345" y="1104"/>
              <a:chExt cx="62" cy="288"/>
            </a:xfrm>
          </p:grpSpPr>
          <p:sp>
            <p:nvSpPr>
              <p:cNvPr id="201" name="Freeform 431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432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7" name="Group 433"/>
            <p:cNvGrpSpPr>
              <a:grpSpLocks/>
            </p:cNvGrpSpPr>
            <p:nvPr/>
          </p:nvGrpSpPr>
          <p:grpSpPr bwMode="auto">
            <a:xfrm>
              <a:off x="3264" y="1104"/>
              <a:ext cx="62" cy="288"/>
              <a:chOff x="2345" y="1104"/>
              <a:chExt cx="62" cy="288"/>
            </a:xfrm>
          </p:grpSpPr>
          <p:sp>
            <p:nvSpPr>
              <p:cNvPr id="199" name="Freeform 434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435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Group 436"/>
            <p:cNvGrpSpPr>
              <a:grpSpLocks/>
            </p:cNvGrpSpPr>
            <p:nvPr/>
          </p:nvGrpSpPr>
          <p:grpSpPr bwMode="auto">
            <a:xfrm>
              <a:off x="3264" y="1392"/>
              <a:ext cx="62" cy="288"/>
              <a:chOff x="2345" y="1104"/>
              <a:chExt cx="62" cy="288"/>
            </a:xfrm>
          </p:grpSpPr>
          <p:sp>
            <p:nvSpPr>
              <p:cNvPr id="197" name="Freeform 437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438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9" name="Group 439"/>
            <p:cNvGrpSpPr>
              <a:grpSpLocks/>
            </p:cNvGrpSpPr>
            <p:nvPr/>
          </p:nvGrpSpPr>
          <p:grpSpPr bwMode="auto">
            <a:xfrm>
              <a:off x="3408" y="1392"/>
              <a:ext cx="62" cy="288"/>
              <a:chOff x="2345" y="1104"/>
              <a:chExt cx="62" cy="288"/>
            </a:xfrm>
          </p:grpSpPr>
          <p:sp>
            <p:nvSpPr>
              <p:cNvPr id="195" name="Freeform 440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Freeform 441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0" name="Group 442"/>
            <p:cNvGrpSpPr>
              <a:grpSpLocks/>
            </p:cNvGrpSpPr>
            <p:nvPr/>
          </p:nvGrpSpPr>
          <p:grpSpPr bwMode="auto">
            <a:xfrm>
              <a:off x="3600" y="1344"/>
              <a:ext cx="62" cy="288"/>
              <a:chOff x="2345" y="1104"/>
              <a:chExt cx="62" cy="288"/>
            </a:xfrm>
          </p:grpSpPr>
          <p:sp>
            <p:nvSpPr>
              <p:cNvPr id="193" name="Freeform 443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444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1" name="Group 445"/>
            <p:cNvGrpSpPr>
              <a:grpSpLocks/>
            </p:cNvGrpSpPr>
            <p:nvPr/>
          </p:nvGrpSpPr>
          <p:grpSpPr bwMode="auto">
            <a:xfrm>
              <a:off x="3744" y="1296"/>
              <a:ext cx="62" cy="288"/>
              <a:chOff x="2345" y="1104"/>
              <a:chExt cx="62" cy="288"/>
            </a:xfrm>
          </p:grpSpPr>
          <p:sp>
            <p:nvSpPr>
              <p:cNvPr id="191" name="Freeform 446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447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2" name="Group 448"/>
            <p:cNvGrpSpPr>
              <a:grpSpLocks/>
            </p:cNvGrpSpPr>
            <p:nvPr/>
          </p:nvGrpSpPr>
          <p:grpSpPr bwMode="auto">
            <a:xfrm>
              <a:off x="3504" y="1344"/>
              <a:ext cx="62" cy="288"/>
              <a:chOff x="2345" y="1104"/>
              <a:chExt cx="62" cy="288"/>
            </a:xfrm>
          </p:grpSpPr>
          <p:sp>
            <p:nvSpPr>
              <p:cNvPr id="189" name="Freeform 449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450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3" name="Freeform 451"/>
            <p:cNvSpPr>
              <a:spLocks/>
            </p:cNvSpPr>
            <p:nvPr/>
          </p:nvSpPr>
          <p:spPr bwMode="auto">
            <a:xfrm rot="-1429352">
              <a:off x="3360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452"/>
            <p:cNvSpPr>
              <a:spLocks/>
            </p:cNvSpPr>
            <p:nvPr/>
          </p:nvSpPr>
          <p:spPr bwMode="auto">
            <a:xfrm rot="-1429352">
              <a:off x="3456" y="120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453"/>
            <p:cNvSpPr>
              <a:spLocks/>
            </p:cNvSpPr>
            <p:nvPr/>
          </p:nvSpPr>
          <p:spPr bwMode="auto">
            <a:xfrm rot="-1429352">
              <a:off x="3648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6" name="Group 454"/>
            <p:cNvGrpSpPr>
              <a:grpSpLocks/>
            </p:cNvGrpSpPr>
            <p:nvPr/>
          </p:nvGrpSpPr>
          <p:grpSpPr bwMode="auto">
            <a:xfrm>
              <a:off x="3840" y="1296"/>
              <a:ext cx="62" cy="288"/>
              <a:chOff x="2345" y="1104"/>
              <a:chExt cx="62" cy="288"/>
            </a:xfrm>
          </p:grpSpPr>
          <p:sp>
            <p:nvSpPr>
              <p:cNvPr id="187" name="Freeform 455"/>
              <p:cNvSpPr>
                <a:spLocks/>
              </p:cNvSpPr>
              <p:nvPr/>
            </p:nvSpPr>
            <p:spPr bwMode="auto">
              <a:xfrm>
                <a:off x="2352" y="1248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456"/>
              <p:cNvSpPr>
                <a:spLocks/>
              </p:cNvSpPr>
              <p:nvPr/>
            </p:nvSpPr>
            <p:spPr bwMode="auto">
              <a:xfrm>
                <a:off x="2345" y="1104"/>
                <a:ext cx="55" cy="144"/>
              </a:xfrm>
              <a:custGeom>
                <a:avLst/>
                <a:gdLst>
                  <a:gd name="T0" fmla="*/ 0 w 55"/>
                  <a:gd name="T1" fmla="*/ 0 h 144"/>
                  <a:gd name="T2" fmla="*/ 20 w 55"/>
                  <a:gd name="T3" fmla="*/ 16 h 144"/>
                  <a:gd name="T4" fmla="*/ 48 w 55"/>
                  <a:gd name="T5" fmla="*/ 48 h 144"/>
                  <a:gd name="T6" fmla="*/ 48 w 55"/>
                  <a:gd name="T7" fmla="*/ 96 h 144"/>
                  <a:gd name="T8" fmla="*/ 8 w 55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44">
                    <a:moveTo>
                      <a:pt x="0" y="0"/>
                    </a:moveTo>
                    <a:cubicBezTo>
                      <a:pt x="5" y="3"/>
                      <a:pt x="12" y="8"/>
                      <a:pt x="20" y="16"/>
                    </a:cubicBezTo>
                    <a:cubicBezTo>
                      <a:pt x="28" y="24"/>
                      <a:pt x="43" y="35"/>
                      <a:pt x="48" y="48"/>
                    </a:cubicBezTo>
                    <a:cubicBezTo>
                      <a:pt x="53" y="61"/>
                      <a:pt x="55" y="80"/>
                      <a:pt x="48" y="96"/>
                    </a:cubicBezTo>
                    <a:cubicBezTo>
                      <a:pt x="41" y="112"/>
                      <a:pt x="16" y="134"/>
                      <a:pt x="8" y="144"/>
                    </a:cubicBezTo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BBE0E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7" name="Freeform 457"/>
            <p:cNvSpPr>
              <a:spLocks/>
            </p:cNvSpPr>
            <p:nvPr/>
          </p:nvSpPr>
          <p:spPr bwMode="auto">
            <a:xfrm rot="-1429352">
              <a:off x="3888" y="1392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58"/>
            <p:cNvSpPr>
              <a:spLocks/>
            </p:cNvSpPr>
            <p:nvPr/>
          </p:nvSpPr>
          <p:spPr bwMode="auto">
            <a:xfrm rot="-1429352">
              <a:off x="3648" y="1440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59"/>
            <p:cNvSpPr>
              <a:spLocks/>
            </p:cNvSpPr>
            <p:nvPr/>
          </p:nvSpPr>
          <p:spPr bwMode="auto">
            <a:xfrm rot="-1429352">
              <a:off x="3552" y="1248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60"/>
            <p:cNvSpPr>
              <a:spLocks/>
            </p:cNvSpPr>
            <p:nvPr/>
          </p:nvSpPr>
          <p:spPr bwMode="auto">
            <a:xfrm rot="-1429352">
              <a:off x="3360" y="1104"/>
              <a:ext cx="65" cy="120"/>
            </a:xfrm>
            <a:custGeom>
              <a:avLst/>
              <a:gdLst>
                <a:gd name="T0" fmla="*/ 44 w 65"/>
                <a:gd name="T1" fmla="*/ 0 h 120"/>
                <a:gd name="T2" fmla="*/ 56 w 65"/>
                <a:gd name="T3" fmla="*/ 16 h 120"/>
                <a:gd name="T4" fmla="*/ 64 w 65"/>
                <a:gd name="T5" fmla="*/ 56 h 120"/>
                <a:gd name="T6" fmla="*/ 48 w 65"/>
                <a:gd name="T7" fmla="*/ 104 h 120"/>
                <a:gd name="T8" fmla="*/ 0 w 6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20">
                  <a:moveTo>
                    <a:pt x="44" y="0"/>
                  </a:moveTo>
                  <a:cubicBezTo>
                    <a:pt x="47" y="3"/>
                    <a:pt x="53" y="7"/>
                    <a:pt x="56" y="16"/>
                  </a:cubicBezTo>
                  <a:cubicBezTo>
                    <a:pt x="59" y="25"/>
                    <a:pt x="65" y="41"/>
                    <a:pt x="64" y="56"/>
                  </a:cubicBezTo>
                  <a:cubicBezTo>
                    <a:pt x="63" y="71"/>
                    <a:pt x="59" y="93"/>
                    <a:pt x="48" y="104"/>
                  </a:cubicBezTo>
                  <a:cubicBezTo>
                    <a:pt x="37" y="115"/>
                    <a:pt x="10" y="117"/>
                    <a:pt x="0" y="120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61"/>
            <p:cNvSpPr>
              <a:spLocks/>
            </p:cNvSpPr>
            <p:nvPr/>
          </p:nvSpPr>
          <p:spPr bwMode="auto">
            <a:xfrm>
              <a:off x="3936" y="1288"/>
              <a:ext cx="96" cy="344"/>
            </a:xfrm>
            <a:custGeom>
              <a:avLst/>
              <a:gdLst>
                <a:gd name="T0" fmla="*/ 0 w 96"/>
                <a:gd name="T1" fmla="*/ 8 h 344"/>
                <a:gd name="T2" fmla="*/ 48 w 96"/>
                <a:gd name="T3" fmla="*/ 8 h 344"/>
                <a:gd name="T4" fmla="*/ 48 w 96"/>
                <a:gd name="T5" fmla="*/ 56 h 344"/>
                <a:gd name="T6" fmla="*/ 48 w 96"/>
                <a:gd name="T7" fmla="*/ 152 h 344"/>
                <a:gd name="T8" fmla="*/ 48 w 96"/>
                <a:gd name="T9" fmla="*/ 200 h 344"/>
                <a:gd name="T10" fmla="*/ 96 w 96"/>
                <a:gd name="T11" fmla="*/ 296 h 344"/>
                <a:gd name="T12" fmla="*/ 48 w 96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44">
                  <a:moveTo>
                    <a:pt x="0" y="8"/>
                  </a:moveTo>
                  <a:cubicBezTo>
                    <a:pt x="20" y="4"/>
                    <a:pt x="40" y="0"/>
                    <a:pt x="48" y="8"/>
                  </a:cubicBezTo>
                  <a:cubicBezTo>
                    <a:pt x="56" y="16"/>
                    <a:pt x="48" y="32"/>
                    <a:pt x="48" y="56"/>
                  </a:cubicBezTo>
                  <a:cubicBezTo>
                    <a:pt x="48" y="80"/>
                    <a:pt x="48" y="128"/>
                    <a:pt x="48" y="152"/>
                  </a:cubicBezTo>
                  <a:cubicBezTo>
                    <a:pt x="48" y="176"/>
                    <a:pt x="40" y="176"/>
                    <a:pt x="48" y="200"/>
                  </a:cubicBezTo>
                  <a:cubicBezTo>
                    <a:pt x="56" y="224"/>
                    <a:pt x="96" y="272"/>
                    <a:pt x="96" y="296"/>
                  </a:cubicBezTo>
                  <a:cubicBezTo>
                    <a:pt x="96" y="320"/>
                    <a:pt x="56" y="336"/>
                    <a:pt x="48" y="344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62"/>
            <p:cNvSpPr>
              <a:spLocks/>
            </p:cNvSpPr>
            <p:nvPr/>
          </p:nvSpPr>
          <p:spPr bwMode="auto">
            <a:xfrm>
              <a:off x="3984" y="1056"/>
              <a:ext cx="672" cy="816"/>
            </a:xfrm>
            <a:custGeom>
              <a:avLst/>
              <a:gdLst>
                <a:gd name="T0" fmla="*/ 576 w 672"/>
                <a:gd name="T1" fmla="*/ 0 h 816"/>
                <a:gd name="T2" fmla="*/ 0 w 672"/>
                <a:gd name="T3" fmla="*/ 240 h 816"/>
                <a:gd name="T4" fmla="*/ 672 w 672"/>
                <a:gd name="T5" fmla="*/ 48 h 816"/>
                <a:gd name="T6" fmla="*/ 48 w 672"/>
                <a:gd name="T7" fmla="*/ 288 h 816"/>
                <a:gd name="T8" fmla="*/ 624 w 672"/>
                <a:gd name="T9" fmla="*/ 192 h 816"/>
                <a:gd name="T10" fmla="*/ 572 w 672"/>
                <a:gd name="T11" fmla="*/ 240 h 816"/>
                <a:gd name="T12" fmla="*/ 48 w 672"/>
                <a:gd name="T13" fmla="*/ 288 h 816"/>
                <a:gd name="T14" fmla="*/ 432 w 672"/>
                <a:gd name="T15" fmla="*/ 336 h 816"/>
                <a:gd name="T16" fmla="*/ 0 w 672"/>
                <a:gd name="T17" fmla="*/ 384 h 816"/>
                <a:gd name="T18" fmla="*/ 384 w 672"/>
                <a:gd name="T19" fmla="*/ 384 h 816"/>
                <a:gd name="T20" fmla="*/ 76 w 672"/>
                <a:gd name="T21" fmla="*/ 408 h 816"/>
                <a:gd name="T22" fmla="*/ 420 w 672"/>
                <a:gd name="T23" fmla="*/ 424 h 816"/>
                <a:gd name="T24" fmla="*/ 432 w 672"/>
                <a:gd name="T25" fmla="*/ 432 h 816"/>
                <a:gd name="T26" fmla="*/ 96 w 672"/>
                <a:gd name="T27" fmla="*/ 432 h 816"/>
                <a:gd name="T28" fmla="*/ 528 w 672"/>
                <a:gd name="T29" fmla="*/ 576 h 816"/>
                <a:gd name="T30" fmla="*/ 48 w 672"/>
                <a:gd name="T31" fmla="*/ 480 h 816"/>
                <a:gd name="T32" fmla="*/ 624 w 672"/>
                <a:gd name="T33" fmla="*/ 720 h 816"/>
                <a:gd name="T34" fmla="*/ 96 w 672"/>
                <a:gd name="T35" fmla="*/ 528 h 816"/>
                <a:gd name="T36" fmla="*/ 480 w 672"/>
                <a:gd name="T37" fmla="*/ 816 h 816"/>
                <a:gd name="T38" fmla="*/ 48 w 672"/>
                <a:gd name="T39" fmla="*/ 57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2" h="816">
                  <a:moveTo>
                    <a:pt x="576" y="0"/>
                  </a:moveTo>
                  <a:lnTo>
                    <a:pt x="0" y="240"/>
                  </a:lnTo>
                  <a:lnTo>
                    <a:pt x="672" y="48"/>
                  </a:lnTo>
                  <a:lnTo>
                    <a:pt x="48" y="288"/>
                  </a:lnTo>
                  <a:lnTo>
                    <a:pt x="624" y="192"/>
                  </a:lnTo>
                  <a:lnTo>
                    <a:pt x="572" y="240"/>
                  </a:lnTo>
                  <a:lnTo>
                    <a:pt x="48" y="288"/>
                  </a:lnTo>
                  <a:lnTo>
                    <a:pt x="432" y="336"/>
                  </a:lnTo>
                  <a:lnTo>
                    <a:pt x="0" y="384"/>
                  </a:lnTo>
                  <a:lnTo>
                    <a:pt x="384" y="384"/>
                  </a:lnTo>
                  <a:lnTo>
                    <a:pt x="76" y="408"/>
                  </a:lnTo>
                  <a:lnTo>
                    <a:pt x="420" y="424"/>
                  </a:lnTo>
                  <a:lnTo>
                    <a:pt x="432" y="432"/>
                  </a:lnTo>
                  <a:lnTo>
                    <a:pt x="96" y="432"/>
                  </a:lnTo>
                  <a:lnTo>
                    <a:pt x="528" y="576"/>
                  </a:lnTo>
                  <a:lnTo>
                    <a:pt x="48" y="480"/>
                  </a:lnTo>
                  <a:lnTo>
                    <a:pt x="624" y="720"/>
                  </a:lnTo>
                  <a:lnTo>
                    <a:pt x="96" y="528"/>
                  </a:lnTo>
                  <a:lnTo>
                    <a:pt x="480" y="816"/>
                  </a:lnTo>
                  <a:lnTo>
                    <a:pt x="48" y="57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63"/>
            <p:cNvSpPr>
              <a:spLocks/>
            </p:cNvSpPr>
            <p:nvPr/>
          </p:nvSpPr>
          <p:spPr bwMode="auto">
            <a:xfrm>
              <a:off x="3072" y="768"/>
              <a:ext cx="672" cy="384"/>
            </a:xfrm>
            <a:custGeom>
              <a:avLst/>
              <a:gdLst>
                <a:gd name="T0" fmla="*/ 144 w 672"/>
                <a:gd name="T1" fmla="*/ 0 h 384"/>
                <a:gd name="T2" fmla="*/ 0 w 672"/>
                <a:gd name="T3" fmla="*/ 192 h 384"/>
                <a:gd name="T4" fmla="*/ 288 w 672"/>
                <a:gd name="T5" fmla="*/ 0 h 384"/>
                <a:gd name="T6" fmla="*/ 144 w 672"/>
                <a:gd name="T7" fmla="*/ 192 h 384"/>
                <a:gd name="T8" fmla="*/ 384 w 672"/>
                <a:gd name="T9" fmla="*/ 48 h 384"/>
                <a:gd name="T10" fmla="*/ 192 w 672"/>
                <a:gd name="T11" fmla="*/ 240 h 384"/>
                <a:gd name="T12" fmla="*/ 432 w 672"/>
                <a:gd name="T13" fmla="*/ 96 h 384"/>
                <a:gd name="T14" fmla="*/ 288 w 672"/>
                <a:gd name="T15" fmla="*/ 288 h 384"/>
                <a:gd name="T16" fmla="*/ 528 w 672"/>
                <a:gd name="T17" fmla="*/ 144 h 384"/>
                <a:gd name="T18" fmla="*/ 288 w 672"/>
                <a:gd name="T19" fmla="*/ 336 h 384"/>
                <a:gd name="T20" fmla="*/ 624 w 672"/>
                <a:gd name="T21" fmla="*/ 192 h 384"/>
                <a:gd name="T22" fmla="*/ 384 w 672"/>
                <a:gd name="T23" fmla="*/ 384 h 384"/>
                <a:gd name="T24" fmla="*/ 672 w 672"/>
                <a:gd name="T25" fmla="*/ 240 h 384"/>
                <a:gd name="T26" fmla="*/ 432 w 672"/>
                <a:gd name="T2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2" h="384">
                  <a:moveTo>
                    <a:pt x="144" y="0"/>
                  </a:moveTo>
                  <a:lnTo>
                    <a:pt x="0" y="192"/>
                  </a:lnTo>
                  <a:lnTo>
                    <a:pt x="288" y="0"/>
                  </a:lnTo>
                  <a:lnTo>
                    <a:pt x="144" y="192"/>
                  </a:lnTo>
                  <a:lnTo>
                    <a:pt x="384" y="48"/>
                  </a:lnTo>
                  <a:lnTo>
                    <a:pt x="192" y="240"/>
                  </a:lnTo>
                  <a:lnTo>
                    <a:pt x="432" y="96"/>
                  </a:lnTo>
                  <a:lnTo>
                    <a:pt x="288" y="288"/>
                  </a:lnTo>
                  <a:lnTo>
                    <a:pt x="528" y="144"/>
                  </a:lnTo>
                  <a:lnTo>
                    <a:pt x="288" y="336"/>
                  </a:lnTo>
                  <a:lnTo>
                    <a:pt x="624" y="192"/>
                  </a:lnTo>
                  <a:lnTo>
                    <a:pt x="384" y="384"/>
                  </a:lnTo>
                  <a:lnTo>
                    <a:pt x="672" y="240"/>
                  </a:lnTo>
                  <a:lnTo>
                    <a:pt x="432" y="384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64"/>
            <p:cNvSpPr>
              <a:spLocks/>
            </p:cNvSpPr>
            <p:nvPr/>
          </p:nvSpPr>
          <p:spPr bwMode="auto">
            <a:xfrm>
              <a:off x="3072" y="1824"/>
              <a:ext cx="480" cy="192"/>
            </a:xfrm>
            <a:custGeom>
              <a:avLst/>
              <a:gdLst>
                <a:gd name="T0" fmla="*/ 240 w 480"/>
                <a:gd name="T1" fmla="*/ 0 h 192"/>
                <a:gd name="T2" fmla="*/ 480 w 480"/>
                <a:gd name="T3" fmla="*/ 144 h 192"/>
                <a:gd name="T4" fmla="*/ 192 w 480"/>
                <a:gd name="T5" fmla="*/ 0 h 192"/>
                <a:gd name="T6" fmla="*/ 432 w 480"/>
                <a:gd name="T7" fmla="*/ 192 h 192"/>
                <a:gd name="T8" fmla="*/ 144 w 480"/>
                <a:gd name="T9" fmla="*/ 48 h 192"/>
                <a:gd name="T10" fmla="*/ 288 w 480"/>
                <a:gd name="T11" fmla="*/ 192 h 192"/>
                <a:gd name="T12" fmla="*/ 96 w 480"/>
                <a:gd name="T13" fmla="*/ 48 h 192"/>
                <a:gd name="T14" fmla="*/ 192 w 480"/>
                <a:gd name="T15" fmla="*/ 192 h 192"/>
                <a:gd name="T16" fmla="*/ 0 w 480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192">
                  <a:moveTo>
                    <a:pt x="240" y="0"/>
                  </a:moveTo>
                  <a:lnTo>
                    <a:pt x="480" y="144"/>
                  </a:lnTo>
                  <a:lnTo>
                    <a:pt x="192" y="0"/>
                  </a:lnTo>
                  <a:lnTo>
                    <a:pt x="432" y="192"/>
                  </a:lnTo>
                  <a:lnTo>
                    <a:pt x="144" y="48"/>
                  </a:lnTo>
                  <a:lnTo>
                    <a:pt x="288" y="192"/>
                  </a:lnTo>
                  <a:lnTo>
                    <a:pt x="96" y="48"/>
                  </a:lnTo>
                  <a:lnTo>
                    <a:pt x="192" y="192"/>
                  </a:lnTo>
                  <a:lnTo>
                    <a:pt x="0" y="9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65"/>
            <p:cNvSpPr>
              <a:spLocks/>
            </p:cNvSpPr>
            <p:nvPr/>
          </p:nvSpPr>
          <p:spPr bwMode="auto">
            <a:xfrm>
              <a:off x="1920" y="1968"/>
              <a:ext cx="480" cy="288"/>
            </a:xfrm>
            <a:custGeom>
              <a:avLst/>
              <a:gdLst>
                <a:gd name="T0" fmla="*/ 336 w 480"/>
                <a:gd name="T1" fmla="*/ 0 h 288"/>
                <a:gd name="T2" fmla="*/ 480 w 480"/>
                <a:gd name="T3" fmla="*/ 240 h 288"/>
                <a:gd name="T4" fmla="*/ 336 w 480"/>
                <a:gd name="T5" fmla="*/ 96 h 288"/>
                <a:gd name="T6" fmla="*/ 288 w 480"/>
                <a:gd name="T7" fmla="*/ 0 h 288"/>
                <a:gd name="T8" fmla="*/ 288 w 480"/>
                <a:gd name="T9" fmla="*/ 96 h 288"/>
                <a:gd name="T10" fmla="*/ 384 w 480"/>
                <a:gd name="T11" fmla="*/ 288 h 288"/>
                <a:gd name="T12" fmla="*/ 240 w 480"/>
                <a:gd name="T13" fmla="*/ 96 h 288"/>
                <a:gd name="T14" fmla="*/ 192 w 480"/>
                <a:gd name="T15" fmla="*/ 0 h 288"/>
                <a:gd name="T16" fmla="*/ 288 w 480"/>
                <a:gd name="T17" fmla="*/ 240 h 288"/>
                <a:gd name="T18" fmla="*/ 144 w 480"/>
                <a:gd name="T19" fmla="*/ 0 h 288"/>
                <a:gd name="T20" fmla="*/ 192 w 480"/>
                <a:gd name="T21" fmla="*/ 192 h 288"/>
                <a:gd name="T22" fmla="*/ 96 w 480"/>
                <a:gd name="T23" fmla="*/ 0 h 288"/>
                <a:gd name="T24" fmla="*/ 0 w 480"/>
                <a:gd name="T25" fmla="*/ 48 h 288"/>
                <a:gd name="T26" fmla="*/ 48 w 480"/>
                <a:gd name="T27" fmla="*/ 48 h 288"/>
                <a:gd name="T28" fmla="*/ 96 w 480"/>
                <a:gd name="T29" fmla="*/ 48 h 288"/>
                <a:gd name="T30" fmla="*/ 48 w 480"/>
                <a:gd name="T31" fmla="*/ 4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0" h="288">
                  <a:moveTo>
                    <a:pt x="336" y="0"/>
                  </a:moveTo>
                  <a:lnTo>
                    <a:pt x="480" y="240"/>
                  </a:lnTo>
                  <a:lnTo>
                    <a:pt x="336" y="96"/>
                  </a:lnTo>
                  <a:lnTo>
                    <a:pt x="288" y="0"/>
                  </a:lnTo>
                  <a:lnTo>
                    <a:pt x="288" y="96"/>
                  </a:lnTo>
                  <a:lnTo>
                    <a:pt x="384" y="288"/>
                  </a:lnTo>
                  <a:lnTo>
                    <a:pt x="240" y="96"/>
                  </a:lnTo>
                  <a:lnTo>
                    <a:pt x="192" y="0"/>
                  </a:lnTo>
                  <a:lnTo>
                    <a:pt x="288" y="240"/>
                  </a:lnTo>
                  <a:lnTo>
                    <a:pt x="144" y="0"/>
                  </a:lnTo>
                  <a:lnTo>
                    <a:pt x="192" y="192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48" y="48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66"/>
            <p:cNvSpPr>
              <a:spLocks/>
            </p:cNvSpPr>
            <p:nvPr/>
          </p:nvSpPr>
          <p:spPr bwMode="auto">
            <a:xfrm>
              <a:off x="1824" y="432"/>
              <a:ext cx="1104" cy="560"/>
            </a:xfrm>
            <a:custGeom>
              <a:avLst/>
              <a:gdLst>
                <a:gd name="T0" fmla="*/ 48 w 1104"/>
                <a:gd name="T1" fmla="*/ 264 h 560"/>
                <a:gd name="T2" fmla="*/ 0 w 1104"/>
                <a:gd name="T3" fmla="*/ 504 h 560"/>
                <a:gd name="T4" fmla="*/ 8 w 1104"/>
                <a:gd name="T5" fmla="*/ 560 h 560"/>
                <a:gd name="T6" fmla="*/ 48 w 1104"/>
                <a:gd name="T7" fmla="*/ 552 h 560"/>
                <a:gd name="T8" fmla="*/ 96 w 1104"/>
                <a:gd name="T9" fmla="*/ 456 h 560"/>
                <a:gd name="T10" fmla="*/ 240 w 1104"/>
                <a:gd name="T11" fmla="*/ 120 h 560"/>
                <a:gd name="T12" fmla="*/ 152 w 1104"/>
                <a:gd name="T13" fmla="*/ 544 h 560"/>
                <a:gd name="T14" fmla="*/ 240 w 1104"/>
                <a:gd name="T15" fmla="*/ 456 h 560"/>
                <a:gd name="T16" fmla="*/ 224 w 1104"/>
                <a:gd name="T17" fmla="*/ 456 h 560"/>
                <a:gd name="T18" fmla="*/ 384 w 1104"/>
                <a:gd name="T19" fmla="*/ 72 h 560"/>
                <a:gd name="T20" fmla="*/ 264 w 1104"/>
                <a:gd name="T21" fmla="*/ 520 h 560"/>
                <a:gd name="T22" fmla="*/ 336 w 1104"/>
                <a:gd name="T23" fmla="*/ 472 h 560"/>
                <a:gd name="T24" fmla="*/ 568 w 1104"/>
                <a:gd name="T25" fmla="*/ 0 h 560"/>
                <a:gd name="T26" fmla="*/ 384 w 1104"/>
                <a:gd name="T27" fmla="*/ 504 h 560"/>
                <a:gd name="T28" fmla="*/ 480 w 1104"/>
                <a:gd name="T29" fmla="*/ 456 h 560"/>
                <a:gd name="T30" fmla="*/ 720 w 1104"/>
                <a:gd name="T31" fmla="*/ 24 h 560"/>
                <a:gd name="T32" fmla="*/ 568 w 1104"/>
                <a:gd name="T33" fmla="*/ 472 h 560"/>
                <a:gd name="T34" fmla="*/ 664 w 1104"/>
                <a:gd name="T35" fmla="*/ 440 h 560"/>
                <a:gd name="T36" fmla="*/ 912 w 1104"/>
                <a:gd name="T37" fmla="*/ 72 h 560"/>
                <a:gd name="T38" fmla="*/ 720 w 1104"/>
                <a:gd name="T39" fmla="*/ 456 h 560"/>
                <a:gd name="T40" fmla="*/ 768 w 1104"/>
                <a:gd name="T41" fmla="*/ 456 h 560"/>
                <a:gd name="T42" fmla="*/ 960 w 1104"/>
                <a:gd name="T43" fmla="*/ 168 h 560"/>
                <a:gd name="T44" fmla="*/ 816 w 1104"/>
                <a:gd name="T45" fmla="*/ 456 h 560"/>
                <a:gd name="T46" fmla="*/ 928 w 1104"/>
                <a:gd name="T47" fmla="*/ 448 h 560"/>
                <a:gd name="T48" fmla="*/ 960 w 1104"/>
                <a:gd name="T49" fmla="*/ 408 h 560"/>
                <a:gd name="T50" fmla="*/ 1104 w 1104"/>
                <a:gd name="T51" fmla="*/ 264 h 560"/>
                <a:gd name="T52" fmla="*/ 1008 w 1104"/>
                <a:gd name="T53" fmla="*/ 456 h 560"/>
                <a:gd name="T54" fmla="*/ 1056 w 1104"/>
                <a:gd name="T55" fmla="*/ 45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04" h="560">
                  <a:moveTo>
                    <a:pt x="48" y="264"/>
                  </a:moveTo>
                  <a:lnTo>
                    <a:pt x="0" y="504"/>
                  </a:lnTo>
                  <a:lnTo>
                    <a:pt x="8" y="560"/>
                  </a:lnTo>
                  <a:lnTo>
                    <a:pt x="48" y="552"/>
                  </a:lnTo>
                  <a:lnTo>
                    <a:pt x="96" y="456"/>
                  </a:lnTo>
                  <a:lnTo>
                    <a:pt x="240" y="120"/>
                  </a:lnTo>
                  <a:lnTo>
                    <a:pt x="152" y="544"/>
                  </a:lnTo>
                  <a:lnTo>
                    <a:pt x="240" y="456"/>
                  </a:lnTo>
                  <a:lnTo>
                    <a:pt x="224" y="456"/>
                  </a:lnTo>
                  <a:lnTo>
                    <a:pt x="384" y="72"/>
                  </a:lnTo>
                  <a:lnTo>
                    <a:pt x="264" y="520"/>
                  </a:lnTo>
                  <a:lnTo>
                    <a:pt x="336" y="472"/>
                  </a:lnTo>
                  <a:lnTo>
                    <a:pt x="568" y="0"/>
                  </a:lnTo>
                  <a:lnTo>
                    <a:pt x="384" y="504"/>
                  </a:lnTo>
                  <a:lnTo>
                    <a:pt x="480" y="456"/>
                  </a:lnTo>
                  <a:lnTo>
                    <a:pt x="720" y="24"/>
                  </a:lnTo>
                  <a:lnTo>
                    <a:pt x="568" y="472"/>
                  </a:lnTo>
                  <a:lnTo>
                    <a:pt x="664" y="440"/>
                  </a:lnTo>
                  <a:lnTo>
                    <a:pt x="912" y="72"/>
                  </a:lnTo>
                  <a:lnTo>
                    <a:pt x="720" y="456"/>
                  </a:lnTo>
                  <a:lnTo>
                    <a:pt x="768" y="456"/>
                  </a:lnTo>
                  <a:lnTo>
                    <a:pt x="960" y="168"/>
                  </a:lnTo>
                  <a:lnTo>
                    <a:pt x="816" y="456"/>
                  </a:lnTo>
                  <a:lnTo>
                    <a:pt x="928" y="448"/>
                  </a:lnTo>
                  <a:lnTo>
                    <a:pt x="960" y="408"/>
                  </a:lnTo>
                  <a:lnTo>
                    <a:pt x="1104" y="264"/>
                  </a:lnTo>
                  <a:lnTo>
                    <a:pt x="1008" y="456"/>
                  </a:lnTo>
                  <a:lnTo>
                    <a:pt x="1056" y="456"/>
                  </a:ln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BBE0E3"/>
                </a:gs>
              </a:gsLst>
              <a:path path="rect">
                <a:fillToRect l="50000" t="50000" r="50000" b="50000"/>
              </a:path>
            </a:gradFill>
            <a:ln w="3175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1" name="Freeform 426"/>
          <p:cNvSpPr>
            <a:spLocks/>
          </p:cNvSpPr>
          <p:nvPr/>
        </p:nvSpPr>
        <p:spPr bwMode="auto">
          <a:xfrm rot="19955577" flipH="1">
            <a:off x="5184769" y="1843162"/>
            <a:ext cx="860389" cy="623481"/>
          </a:xfrm>
          <a:custGeom>
            <a:avLst/>
            <a:gdLst>
              <a:gd name="T0" fmla="*/ 188 w 288"/>
              <a:gd name="T1" fmla="*/ 41 h 218"/>
              <a:gd name="T2" fmla="*/ 44 w 288"/>
              <a:gd name="T3" fmla="*/ 9 h 218"/>
              <a:gd name="T4" fmla="*/ 4 w 288"/>
              <a:gd name="T5" fmla="*/ 97 h 218"/>
              <a:gd name="T6" fmla="*/ 68 w 288"/>
              <a:gd name="T7" fmla="*/ 193 h 218"/>
              <a:gd name="T8" fmla="*/ 252 w 288"/>
              <a:gd name="T9" fmla="*/ 209 h 218"/>
              <a:gd name="T10" fmla="*/ 284 w 288"/>
              <a:gd name="T11" fmla="*/ 137 h 218"/>
              <a:gd name="T12" fmla="*/ 188 w 288"/>
              <a:gd name="T13" fmla="*/ 4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218">
                <a:moveTo>
                  <a:pt x="188" y="41"/>
                </a:moveTo>
                <a:cubicBezTo>
                  <a:pt x="148" y="20"/>
                  <a:pt x="75" y="0"/>
                  <a:pt x="44" y="9"/>
                </a:cubicBezTo>
                <a:cubicBezTo>
                  <a:pt x="13" y="18"/>
                  <a:pt x="0" y="66"/>
                  <a:pt x="4" y="97"/>
                </a:cubicBezTo>
                <a:cubicBezTo>
                  <a:pt x="8" y="128"/>
                  <a:pt x="27" y="174"/>
                  <a:pt x="68" y="193"/>
                </a:cubicBezTo>
                <a:cubicBezTo>
                  <a:pt x="109" y="212"/>
                  <a:pt x="216" y="218"/>
                  <a:pt x="252" y="209"/>
                </a:cubicBezTo>
                <a:cubicBezTo>
                  <a:pt x="288" y="200"/>
                  <a:pt x="288" y="162"/>
                  <a:pt x="284" y="137"/>
                </a:cubicBezTo>
                <a:cubicBezTo>
                  <a:pt x="280" y="112"/>
                  <a:pt x="228" y="62"/>
                  <a:pt x="188" y="41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2" name="Freeform 426"/>
          <p:cNvSpPr>
            <a:spLocks/>
          </p:cNvSpPr>
          <p:nvPr/>
        </p:nvSpPr>
        <p:spPr bwMode="auto">
          <a:xfrm rot="982432" flipH="1">
            <a:off x="4733736" y="2184626"/>
            <a:ext cx="801990" cy="694442"/>
          </a:xfrm>
          <a:custGeom>
            <a:avLst/>
            <a:gdLst>
              <a:gd name="T0" fmla="*/ 188 w 288"/>
              <a:gd name="T1" fmla="*/ 41 h 218"/>
              <a:gd name="T2" fmla="*/ 44 w 288"/>
              <a:gd name="T3" fmla="*/ 9 h 218"/>
              <a:gd name="T4" fmla="*/ 4 w 288"/>
              <a:gd name="T5" fmla="*/ 97 h 218"/>
              <a:gd name="T6" fmla="*/ 68 w 288"/>
              <a:gd name="T7" fmla="*/ 193 h 218"/>
              <a:gd name="T8" fmla="*/ 252 w 288"/>
              <a:gd name="T9" fmla="*/ 209 h 218"/>
              <a:gd name="T10" fmla="*/ 284 w 288"/>
              <a:gd name="T11" fmla="*/ 137 h 218"/>
              <a:gd name="T12" fmla="*/ 188 w 288"/>
              <a:gd name="T13" fmla="*/ 4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218">
                <a:moveTo>
                  <a:pt x="188" y="41"/>
                </a:moveTo>
                <a:cubicBezTo>
                  <a:pt x="148" y="20"/>
                  <a:pt x="75" y="0"/>
                  <a:pt x="44" y="9"/>
                </a:cubicBezTo>
                <a:cubicBezTo>
                  <a:pt x="13" y="18"/>
                  <a:pt x="0" y="66"/>
                  <a:pt x="4" y="97"/>
                </a:cubicBezTo>
                <a:cubicBezTo>
                  <a:pt x="8" y="128"/>
                  <a:pt x="27" y="174"/>
                  <a:pt x="68" y="193"/>
                </a:cubicBezTo>
                <a:cubicBezTo>
                  <a:pt x="109" y="212"/>
                  <a:pt x="216" y="218"/>
                  <a:pt x="252" y="209"/>
                </a:cubicBezTo>
                <a:cubicBezTo>
                  <a:pt x="288" y="200"/>
                  <a:pt x="288" y="162"/>
                  <a:pt x="284" y="137"/>
                </a:cubicBezTo>
                <a:cubicBezTo>
                  <a:pt x="280" y="112"/>
                  <a:pt x="228" y="62"/>
                  <a:pt x="188" y="41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3" name="Freeform 426"/>
          <p:cNvSpPr>
            <a:spLocks/>
          </p:cNvSpPr>
          <p:nvPr/>
        </p:nvSpPr>
        <p:spPr bwMode="auto">
          <a:xfrm rot="1062982" flipH="1">
            <a:off x="5267215" y="2244346"/>
            <a:ext cx="719599" cy="699263"/>
          </a:xfrm>
          <a:custGeom>
            <a:avLst/>
            <a:gdLst>
              <a:gd name="T0" fmla="*/ 188 w 288"/>
              <a:gd name="T1" fmla="*/ 41 h 218"/>
              <a:gd name="T2" fmla="*/ 44 w 288"/>
              <a:gd name="T3" fmla="*/ 9 h 218"/>
              <a:gd name="T4" fmla="*/ 4 w 288"/>
              <a:gd name="T5" fmla="*/ 97 h 218"/>
              <a:gd name="T6" fmla="*/ 68 w 288"/>
              <a:gd name="T7" fmla="*/ 193 h 218"/>
              <a:gd name="T8" fmla="*/ 252 w 288"/>
              <a:gd name="T9" fmla="*/ 209 h 218"/>
              <a:gd name="T10" fmla="*/ 284 w 288"/>
              <a:gd name="T11" fmla="*/ 137 h 218"/>
              <a:gd name="T12" fmla="*/ 188 w 288"/>
              <a:gd name="T13" fmla="*/ 4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218">
                <a:moveTo>
                  <a:pt x="188" y="41"/>
                </a:moveTo>
                <a:cubicBezTo>
                  <a:pt x="148" y="20"/>
                  <a:pt x="75" y="0"/>
                  <a:pt x="44" y="9"/>
                </a:cubicBezTo>
                <a:cubicBezTo>
                  <a:pt x="13" y="18"/>
                  <a:pt x="0" y="66"/>
                  <a:pt x="4" y="97"/>
                </a:cubicBezTo>
                <a:cubicBezTo>
                  <a:pt x="8" y="128"/>
                  <a:pt x="27" y="174"/>
                  <a:pt x="68" y="193"/>
                </a:cubicBezTo>
                <a:cubicBezTo>
                  <a:pt x="109" y="212"/>
                  <a:pt x="216" y="218"/>
                  <a:pt x="252" y="209"/>
                </a:cubicBezTo>
                <a:cubicBezTo>
                  <a:pt x="288" y="200"/>
                  <a:pt x="288" y="162"/>
                  <a:pt x="284" y="137"/>
                </a:cubicBezTo>
                <a:cubicBezTo>
                  <a:pt x="280" y="112"/>
                  <a:pt x="228" y="62"/>
                  <a:pt x="188" y="41"/>
                </a:cubicBez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7" name="Group 308"/>
          <p:cNvGrpSpPr>
            <a:grpSpLocks/>
          </p:cNvGrpSpPr>
          <p:nvPr/>
        </p:nvGrpSpPr>
        <p:grpSpPr bwMode="auto">
          <a:xfrm>
            <a:off x="3650987" y="541282"/>
            <a:ext cx="2136775" cy="1268413"/>
            <a:chOff x="2767" y="1120"/>
            <a:chExt cx="1346" cy="799"/>
          </a:xfrm>
        </p:grpSpPr>
        <p:grpSp>
          <p:nvGrpSpPr>
            <p:cNvPr id="258" name="Group 309"/>
            <p:cNvGrpSpPr>
              <a:grpSpLocks/>
            </p:cNvGrpSpPr>
            <p:nvPr/>
          </p:nvGrpSpPr>
          <p:grpSpPr bwMode="auto">
            <a:xfrm rot="203311">
              <a:off x="3288" y="1120"/>
              <a:ext cx="544" cy="366"/>
              <a:chOff x="1888" y="3216"/>
              <a:chExt cx="848" cy="768"/>
            </a:xfrm>
          </p:grpSpPr>
          <p:grpSp>
            <p:nvGrpSpPr>
              <p:cNvPr id="294" name="Group 310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97" name="Freeform 311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Freeform 312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Freeform 313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95" name="Line 314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Line 315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9" name="Group 316"/>
            <p:cNvGrpSpPr>
              <a:grpSpLocks/>
            </p:cNvGrpSpPr>
            <p:nvPr/>
          </p:nvGrpSpPr>
          <p:grpSpPr bwMode="auto">
            <a:xfrm rot="203311">
              <a:off x="3020" y="1285"/>
              <a:ext cx="544" cy="365"/>
              <a:chOff x="1888" y="3216"/>
              <a:chExt cx="848" cy="768"/>
            </a:xfrm>
          </p:grpSpPr>
          <p:grpSp>
            <p:nvGrpSpPr>
              <p:cNvPr id="288" name="Group 317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91" name="Freeform 318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Freeform 319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Freeform 320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9" name="Line 321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Line 322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0" name="Group 323"/>
            <p:cNvGrpSpPr>
              <a:grpSpLocks/>
            </p:cNvGrpSpPr>
            <p:nvPr/>
          </p:nvGrpSpPr>
          <p:grpSpPr bwMode="auto">
            <a:xfrm rot="203311">
              <a:off x="3569" y="1230"/>
              <a:ext cx="544" cy="365"/>
              <a:chOff x="1888" y="3216"/>
              <a:chExt cx="848" cy="768"/>
            </a:xfrm>
          </p:grpSpPr>
          <p:grpSp>
            <p:nvGrpSpPr>
              <p:cNvPr id="282" name="Group 324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85" name="Freeform 325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eform 326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eform 327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3" name="Line 328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Line 329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1" name="Group 330"/>
            <p:cNvGrpSpPr>
              <a:grpSpLocks/>
            </p:cNvGrpSpPr>
            <p:nvPr/>
          </p:nvGrpSpPr>
          <p:grpSpPr bwMode="auto">
            <a:xfrm rot="203311">
              <a:off x="3301" y="1395"/>
              <a:ext cx="544" cy="365"/>
              <a:chOff x="1888" y="3216"/>
              <a:chExt cx="848" cy="768"/>
            </a:xfrm>
          </p:grpSpPr>
          <p:grpSp>
            <p:nvGrpSpPr>
              <p:cNvPr id="276" name="Group 331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9" name="Freeform 332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333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334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7" name="Line 335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Line 336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2" name="Group 337"/>
            <p:cNvGrpSpPr>
              <a:grpSpLocks/>
            </p:cNvGrpSpPr>
            <p:nvPr/>
          </p:nvGrpSpPr>
          <p:grpSpPr bwMode="auto">
            <a:xfrm rot="203311">
              <a:off x="2767" y="1443"/>
              <a:ext cx="544" cy="365"/>
              <a:chOff x="1888" y="3216"/>
              <a:chExt cx="848" cy="768"/>
            </a:xfrm>
          </p:grpSpPr>
          <p:grpSp>
            <p:nvGrpSpPr>
              <p:cNvPr id="270" name="Group 338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73" name="Freeform 339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340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341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71" name="Line 342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Line 343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3" name="Group 344"/>
            <p:cNvGrpSpPr>
              <a:grpSpLocks/>
            </p:cNvGrpSpPr>
            <p:nvPr/>
          </p:nvGrpSpPr>
          <p:grpSpPr bwMode="auto">
            <a:xfrm rot="203311">
              <a:off x="3048" y="1553"/>
              <a:ext cx="545" cy="366"/>
              <a:chOff x="1888" y="3216"/>
              <a:chExt cx="848" cy="768"/>
            </a:xfrm>
          </p:grpSpPr>
          <p:grpSp>
            <p:nvGrpSpPr>
              <p:cNvPr id="264" name="Group 345"/>
              <p:cNvGrpSpPr>
                <a:grpSpLocks/>
              </p:cNvGrpSpPr>
              <p:nvPr/>
            </p:nvGrpSpPr>
            <p:grpSpPr bwMode="auto">
              <a:xfrm>
                <a:off x="1888" y="3216"/>
                <a:ext cx="848" cy="768"/>
                <a:chOff x="1888" y="3224"/>
                <a:chExt cx="848" cy="768"/>
              </a:xfrm>
            </p:grpSpPr>
            <p:sp>
              <p:nvSpPr>
                <p:cNvPr id="267" name="Freeform 346"/>
                <p:cNvSpPr>
                  <a:spLocks/>
                </p:cNvSpPr>
                <p:nvPr/>
              </p:nvSpPr>
              <p:spPr bwMode="auto">
                <a:xfrm>
                  <a:off x="2336" y="3432"/>
                  <a:ext cx="400" cy="560"/>
                </a:xfrm>
                <a:custGeom>
                  <a:avLst/>
                  <a:gdLst>
                    <a:gd name="T0" fmla="*/ 0 w 400"/>
                    <a:gd name="T1" fmla="*/ 560 h 560"/>
                    <a:gd name="T2" fmla="*/ 400 w 400"/>
                    <a:gd name="T3" fmla="*/ 176 h 560"/>
                    <a:gd name="T4" fmla="*/ 384 w 400"/>
                    <a:gd name="T5" fmla="*/ 0 h 560"/>
                    <a:gd name="T6" fmla="*/ 16 w 400"/>
                    <a:gd name="T7" fmla="*/ 352 h 560"/>
                    <a:gd name="T8" fmla="*/ 0 w 400"/>
                    <a:gd name="T9" fmla="*/ 368 h 560"/>
                    <a:gd name="T10" fmla="*/ 0 w 400"/>
                    <a:gd name="T11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560">
                      <a:moveTo>
                        <a:pt x="0" y="560"/>
                      </a:moveTo>
                      <a:lnTo>
                        <a:pt x="400" y="176"/>
                      </a:lnTo>
                      <a:lnTo>
                        <a:pt x="384" y="0"/>
                      </a:lnTo>
                      <a:lnTo>
                        <a:pt x="16" y="352"/>
                      </a:lnTo>
                      <a:lnTo>
                        <a:pt x="0" y="368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347"/>
                <p:cNvSpPr>
                  <a:spLocks/>
                </p:cNvSpPr>
                <p:nvPr/>
              </p:nvSpPr>
              <p:spPr bwMode="auto">
                <a:xfrm>
                  <a:off x="1888" y="3592"/>
                  <a:ext cx="448" cy="384"/>
                </a:xfrm>
                <a:custGeom>
                  <a:avLst/>
                  <a:gdLst>
                    <a:gd name="T0" fmla="*/ 448 w 448"/>
                    <a:gd name="T1" fmla="*/ 384 h 384"/>
                    <a:gd name="T2" fmla="*/ 448 w 448"/>
                    <a:gd name="T3" fmla="*/ 192 h 384"/>
                    <a:gd name="T4" fmla="*/ 0 w 448"/>
                    <a:gd name="T5" fmla="*/ 0 h 384"/>
                    <a:gd name="T6" fmla="*/ 0 w 448"/>
                    <a:gd name="T7" fmla="*/ 192 h 384"/>
                    <a:gd name="T8" fmla="*/ 448 w 448"/>
                    <a:gd name="T9" fmla="*/ 384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8" h="384">
                      <a:moveTo>
                        <a:pt x="448" y="384"/>
                      </a:moveTo>
                      <a:lnTo>
                        <a:pt x="448" y="192"/>
                      </a:lnTo>
                      <a:lnTo>
                        <a:pt x="0" y="0"/>
                      </a:lnTo>
                      <a:lnTo>
                        <a:pt x="0" y="192"/>
                      </a:lnTo>
                      <a:lnTo>
                        <a:pt x="448" y="384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Freeform 348"/>
                <p:cNvSpPr>
                  <a:spLocks/>
                </p:cNvSpPr>
                <p:nvPr/>
              </p:nvSpPr>
              <p:spPr bwMode="auto">
                <a:xfrm>
                  <a:off x="1888" y="3224"/>
                  <a:ext cx="832" cy="560"/>
                </a:xfrm>
                <a:custGeom>
                  <a:avLst/>
                  <a:gdLst>
                    <a:gd name="T0" fmla="*/ 832 w 832"/>
                    <a:gd name="T1" fmla="*/ 192 h 560"/>
                    <a:gd name="T2" fmla="*/ 400 w 832"/>
                    <a:gd name="T3" fmla="*/ 0 h 560"/>
                    <a:gd name="T4" fmla="*/ 0 w 832"/>
                    <a:gd name="T5" fmla="*/ 368 h 560"/>
                    <a:gd name="T6" fmla="*/ 448 w 832"/>
                    <a:gd name="T7" fmla="*/ 560 h 560"/>
                    <a:gd name="T8" fmla="*/ 832 w 832"/>
                    <a:gd name="T9" fmla="*/ 192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2" h="560">
                      <a:moveTo>
                        <a:pt x="832" y="192"/>
                      </a:moveTo>
                      <a:lnTo>
                        <a:pt x="400" y="0"/>
                      </a:lnTo>
                      <a:lnTo>
                        <a:pt x="0" y="368"/>
                      </a:lnTo>
                      <a:lnTo>
                        <a:pt x="448" y="560"/>
                      </a:lnTo>
                      <a:lnTo>
                        <a:pt x="832" y="19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50021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65" name="Line 349"/>
              <p:cNvSpPr>
                <a:spLocks noChangeShapeType="1"/>
              </p:cNvSpPr>
              <p:nvPr/>
            </p:nvSpPr>
            <p:spPr bwMode="auto">
              <a:xfrm>
                <a:off x="2336" y="3768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Line 350"/>
              <p:cNvSpPr>
                <a:spLocks noChangeShapeType="1"/>
              </p:cNvSpPr>
              <p:nvPr/>
            </p:nvSpPr>
            <p:spPr bwMode="auto">
              <a:xfrm flipH="1">
                <a:off x="2336" y="3416"/>
                <a:ext cx="384" cy="3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0" name="Group 65"/>
          <p:cNvGrpSpPr>
            <a:grpSpLocks/>
          </p:cNvGrpSpPr>
          <p:nvPr/>
        </p:nvGrpSpPr>
        <p:grpSpPr bwMode="auto">
          <a:xfrm>
            <a:off x="6695310" y="2770260"/>
            <a:ext cx="1055688" cy="996950"/>
            <a:chOff x="2496" y="3216"/>
            <a:chExt cx="665" cy="628"/>
          </a:xfrm>
        </p:grpSpPr>
        <p:grpSp>
          <p:nvGrpSpPr>
            <p:cNvPr id="306" name="Group 67"/>
            <p:cNvGrpSpPr>
              <a:grpSpLocks/>
            </p:cNvGrpSpPr>
            <p:nvPr/>
          </p:nvGrpSpPr>
          <p:grpSpPr bwMode="auto">
            <a:xfrm rot="20289781">
              <a:off x="2592" y="3216"/>
              <a:ext cx="432" cy="576"/>
              <a:chOff x="528" y="2592"/>
              <a:chExt cx="1776" cy="1968"/>
            </a:xfrm>
          </p:grpSpPr>
          <p:sp>
            <p:nvSpPr>
              <p:cNvPr id="308" name="Freeform 68"/>
              <p:cNvSpPr>
                <a:spLocks/>
              </p:cNvSpPr>
              <p:nvPr/>
            </p:nvSpPr>
            <p:spPr bwMode="auto">
              <a:xfrm>
                <a:off x="816" y="2888"/>
                <a:ext cx="1200" cy="1312"/>
              </a:xfrm>
              <a:custGeom>
                <a:avLst/>
                <a:gdLst>
                  <a:gd name="T0" fmla="*/ 0 w 1200"/>
                  <a:gd name="T1" fmla="*/ 952 h 1312"/>
                  <a:gd name="T2" fmla="*/ 768 w 1200"/>
                  <a:gd name="T3" fmla="*/ 136 h 1312"/>
                  <a:gd name="T4" fmla="*/ 960 w 1200"/>
                  <a:gd name="T5" fmla="*/ 136 h 1312"/>
                  <a:gd name="T6" fmla="*/ 1104 w 1200"/>
                  <a:gd name="T7" fmla="*/ 232 h 1312"/>
                  <a:gd name="T8" fmla="*/ 1200 w 1200"/>
                  <a:gd name="T9" fmla="*/ 328 h 1312"/>
                  <a:gd name="T10" fmla="*/ 1104 w 1200"/>
                  <a:gd name="T11" fmla="*/ 520 h 1312"/>
                  <a:gd name="T12" fmla="*/ 816 w 1200"/>
                  <a:gd name="T13" fmla="*/ 808 h 1312"/>
                  <a:gd name="T14" fmla="*/ 480 w 1200"/>
                  <a:gd name="T15" fmla="*/ 1240 h 1312"/>
                  <a:gd name="T16" fmla="*/ 384 w 1200"/>
                  <a:gd name="T17" fmla="*/ 1240 h 1312"/>
                  <a:gd name="T18" fmla="*/ 192 w 1200"/>
                  <a:gd name="T19" fmla="*/ 1144 h 1312"/>
                  <a:gd name="T20" fmla="*/ 96 w 1200"/>
                  <a:gd name="T21" fmla="*/ 1048 h 1312"/>
                  <a:gd name="T22" fmla="*/ 0 w 1200"/>
                  <a:gd name="T23" fmla="*/ 1000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69"/>
              <p:cNvSpPr>
                <a:spLocks/>
              </p:cNvSpPr>
              <p:nvPr/>
            </p:nvSpPr>
            <p:spPr bwMode="auto">
              <a:xfrm>
                <a:off x="1728" y="2592"/>
                <a:ext cx="576" cy="528"/>
              </a:xfrm>
              <a:custGeom>
                <a:avLst/>
                <a:gdLst>
                  <a:gd name="T0" fmla="*/ 48 w 576"/>
                  <a:gd name="T1" fmla="*/ 480 h 528"/>
                  <a:gd name="T2" fmla="*/ 192 w 576"/>
                  <a:gd name="T3" fmla="*/ 48 h 528"/>
                  <a:gd name="T4" fmla="*/ 384 w 576"/>
                  <a:gd name="T5" fmla="*/ 0 h 528"/>
                  <a:gd name="T6" fmla="*/ 432 w 576"/>
                  <a:gd name="T7" fmla="*/ 48 h 528"/>
                  <a:gd name="T8" fmla="*/ 528 w 576"/>
                  <a:gd name="T9" fmla="*/ 144 h 528"/>
                  <a:gd name="T10" fmla="*/ 576 w 576"/>
                  <a:gd name="T11" fmla="*/ 336 h 528"/>
                  <a:gd name="T12" fmla="*/ 576 w 576"/>
                  <a:gd name="T13" fmla="*/ 384 h 528"/>
                  <a:gd name="T14" fmla="*/ 144 w 576"/>
                  <a:gd name="T15" fmla="*/ 528 h 528"/>
                  <a:gd name="T16" fmla="*/ 48 w 576"/>
                  <a:gd name="T17" fmla="*/ 528 h 528"/>
                  <a:gd name="T18" fmla="*/ 432 w 576"/>
                  <a:gd name="T19" fmla="*/ 288 h 528"/>
                  <a:gd name="T20" fmla="*/ 48 w 576"/>
                  <a:gd name="T21" fmla="*/ 528 h 528"/>
                  <a:gd name="T22" fmla="*/ 384 w 576"/>
                  <a:gd name="T23" fmla="*/ 48 h 528"/>
                  <a:gd name="T24" fmla="*/ 48 w 576"/>
                  <a:gd name="T25" fmla="*/ 528 h 528"/>
                  <a:gd name="T26" fmla="*/ 0 w 576"/>
                  <a:gd name="T27" fmla="*/ 48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0"/>
              <p:cNvSpPr>
                <a:spLocks/>
              </p:cNvSpPr>
              <p:nvPr/>
            </p:nvSpPr>
            <p:spPr bwMode="auto">
              <a:xfrm flipH="1" flipV="1">
                <a:off x="528" y="4032"/>
                <a:ext cx="576" cy="528"/>
              </a:xfrm>
              <a:custGeom>
                <a:avLst/>
                <a:gdLst>
                  <a:gd name="T0" fmla="*/ 48 w 576"/>
                  <a:gd name="T1" fmla="*/ 480 h 528"/>
                  <a:gd name="T2" fmla="*/ 192 w 576"/>
                  <a:gd name="T3" fmla="*/ 48 h 528"/>
                  <a:gd name="T4" fmla="*/ 384 w 576"/>
                  <a:gd name="T5" fmla="*/ 0 h 528"/>
                  <a:gd name="T6" fmla="*/ 432 w 576"/>
                  <a:gd name="T7" fmla="*/ 48 h 528"/>
                  <a:gd name="T8" fmla="*/ 528 w 576"/>
                  <a:gd name="T9" fmla="*/ 144 h 528"/>
                  <a:gd name="T10" fmla="*/ 576 w 576"/>
                  <a:gd name="T11" fmla="*/ 336 h 528"/>
                  <a:gd name="T12" fmla="*/ 576 w 576"/>
                  <a:gd name="T13" fmla="*/ 384 h 528"/>
                  <a:gd name="T14" fmla="*/ 144 w 576"/>
                  <a:gd name="T15" fmla="*/ 528 h 528"/>
                  <a:gd name="T16" fmla="*/ 48 w 576"/>
                  <a:gd name="T17" fmla="*/ 528 h 528"/>
                  <a:gd name="T18" fmla="*/ 432 w 576"/>
                  <a:gd name="T19" fmla="*/ 288 h 528"/>
                  <a:gd name="T20" fmla="*/ 48 w 576"/>
                  <a:gd name="T21" fmla="*/ 528 h 528"/>
                  <a:gd name="T22" fmla="*/ 384 w 576"/>
                  <a:gd name="T23" fmla="*/ 48 h 528"/>
                  <a:gd name="T24" fmla="*/ 48 w 576"/>
                  <a:gd name="T25" fmla="*/ 528 h 528"/>
                  <a:gd name="T26" fmla="*/ 0 w 576"/>
                  <a:gd name="T27" fmla="*/ 48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02" name="Group 72"/>
            <p:cNvGrpSpPr>
              <a:grpSpLocks/>
            </p:cNvGrpSpPr>
            <p:nvPr/>
          </p:nvGrpSpPr>
          <p:grpSpPr bwMode="auto">
            <a:xfrm rot="-645487">
              <a:off x="2496" y="3552"/>
              <a:ext cx="665" cy="292"/>
              <a:chOff x="2594" y="3808"/>
              <a:chExt cx="665" cy="292"/>
            </a:xfrm>
          </p:grpSpPr>
          <p:sp>
            <p:nvSpPr>
              <p:cNvPr id="303" name="Freeform 73"/>
              <p:cNvSpPr>
                <a:spLocks/>
              </p:cNvSpPr>
              <p:nvPr/>
            </p:nvSpPr>
            <p:spPr bwMode="auto">
              <a:xfrm rot="3038711">
                <a:off x="2788" y="3762"/>
                <a:ext cx="292" cy="384"/>
              </a:xfrm>
              <a:custGeom>
                <a:avLst/>
                <a:gdLst>
                  <a:gd name="T0" fmla="*/ 0 w 1200"/>
                  <a:gd name="T1" fmla="*/ 952 h 1312"/>
                  <a:gd name="T2" fmla="*/ 768 w 1200"/>
                  <a:gd name="T3" fmla="*/ 136 h 1312"/>
                  <a:gd name="T4" fmla="*/ 960 w 1200"/>
                  <a:gd name="T5" fmla="*/ 136 h 1312"/>
                  <a:gd name="T6" fmla="*/ 1104 w 1200"/>
                  <a:gd name="T7" fmla="*/ 232 h 1312"/>
                  <a:gd name="T8" fmla="*/ 1200 w 1200"/>
                  <a:gd name="T9" fmla="*/ 328 h 1312"/>
                  <a:gd name="T10" fmla="*/ 1104 w 1200"/>
                  <a:gd name="T11" fmla="*/ 520 h 1312"/>
                  <a:gd name="T12" fmla="*/ 816 w 1200"/>
                  <a:gd name="T13" fmla="*/ 808 h 1312"/>
                  <a:gd name="T14" fmla="*/ 480 w 1200"/>
                  <a:gd name="T15" fmla="*/ 1240 h 1312"/>
                  <a:gd name="T16" fmla="*/ 384 w 1200"/>
                  <a:gd name="T17" fmla="*/ 1240 h 1312"/>
                  <a:gd name="T18" fmla="*/ 192 w 1200"/>
                  <a:gd name="T19" fmla="*/ 1144 h 1312"/>
                  <a:gd name="T20" fmla="*/ 96 w 1200"/>
                  <a:gd name="T21" fmla="*/ 1048 h 1312"/>
                  <a:gd name="T22" fmla="*/ 0 w 1200"/>
                  <a:gd name="T23" fmla="*/ 1000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0" h="1312">
                    <a:moveTo>
                      <a:pt x="0" y="952"/>
                    </a:moveTo>
                    <a:cubicBezTo>
                      <a:pt x="304" y="612"/>
                      <a:pt x="608" y="272"/>
                      <a:pt x="768" y="136"/>
                    </a:cubicBezTo>
                    <a:cubicBezTo>
                      <a:pt x="928" y="0"/>
                      <a:pt x="904" y="120"/>
                      <a:pt x="960" y="136"/>
                    </a:cubicBezTo>
                    <a:cubicBezTo>
                      <a:pt x="1016" y="152"/>
                      <a:pt x="1064" y="200"/>
                      <a:pt x="1104" y="232"/>
                    </a:cubicBezTo>
                    <a:cubicBezTo>
                      <a:pt x="1144" y="264"/>
                      <a:pt x="1200" y="280"/>
                      <a:pt x="1200" y="328"/>
                    </a:cubicBezTo>
                    <a:cubicBezTo>
                      <a:pt x="1200" y="376"/>
                      <a:pt x="1168" y="440"/>
                      <a:pt x="1104" y="520"/>
                    </a:cubicBezTo>
                    <a:cubicBezTo>
                      <a:pt x="1040" y="600"/>
                      <a:pt x="920" y="688"/>
                      <a:pt x="816" y="808"/>
                    </a:cubicBezTo>
                    <a:cubicBezTo>
                      <a:pt x="712" y="928"/>
                      <a:pt x="552" y="1168"/>
                      <a:pt x="480" y="1240"/>
                    </a:cubicBezTo>
                    <a:cubicBezTo>
                      <a:pt x="408" y="1312"/>
                      <a:pt x="432" y="1256"/>
                      <a:pt x="384" y="1240"/>
                    </a:cubicBezTo>
                    <a:cubicBezTo>
                      <a:pt x="336" y="1224"/>
                      <a:pt x="240" y="1176"/>
                      <a:pt x="192" y="1144"/>
                    </a:cubicBezTo>
                    <a:cubicBezTo>
                      <a:pt x="144" y="1112"/>
                      <a:pt x="128" y="1072"/>
                      <a:pt x="96" y="1048"/>
                    </a:cubicBezTo>
                    <a:cubicBezTo>
                      <a:pt x="64" y="1024"/>
                      <a:pt x="32" y="1012"/>
                      <a:pt x="0" y="1000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74"/>
              <p:cNvSpPr>
                <a:spLocks/>
              </p:cNvSpPr>
              <p:nvPr/>
            </p:nvSpPr>
            <p:spPr bwMode="auto">
              <a:xfrm rot="3038711">
                <a:off x="3112" y="3861"/>
                <a:ext cx="140" cy="155"/>
              </a:xfrm>
              <a:custGeom>
                <a:avLst/>
                <a:gdLst>
                  <a:gd name="T0" fmla="*/ 48 w 576"/>
                  <a:gd name="T1" fmla="*/ 480 h 528"/>
                  <a:gd name="T2" fmla="*/ 192 w 576"/>
                  <a:gd name="T3" fmla="*/ 48 h 528"/>
                  <a:gd name="T4" fmla="*/ 384 w 576"/>
                  <a:gd name="T5" fmla="*/ 0 h 528"/>
                  <a:gd name="T6" fmla="*/ 432 w 576"/>
                  <a:gd name="T7" fmla="*/ 48 h 528"/>
                  <a:gd name="T8" fmla="*/ 528 w 576"/>
                  <a:gd name="T9" fmla="*/ 144 h 528"/>
                  <a:gd name="T10" fmla="*/ 576 w 576"/>
                  <a:gd name="T11" fmla="*/ 336 h 528"/>
                  <a:gd name="T12" fmla="*/ 576 w 576"/>
                  <a:gd name="T13" fmla="*/ 384 h 528"/>
                  <a:gd name="T14" fmla="*/ 144 w 576"/>
                  <a:gd name="T15" fmla="*/ 528 h 528"/>
                  <a:gd name="T16" fmla="*/ 48 w 576"/>
                  <a:gd name="T17" fmla="*/ 528 h 528"/>
                  <a:gd name="T18" fmla="*/ 432 w 576"/>
                  <a:gd name="T19" fmla="*/ 288 h 528"/>
                  <a:gd name="T20" fmla="*/ 48 w 576"/>
                  <a:gd name="T21" fmla="*/ 528 h 528"/>
                  <a:gd name="T22" fmla="*/ 384 w 576"/>
                  <a:gd name="T23" fmla="*/ 48 h 528"/>
                  <a:gd name="T24" fmla="*/ 48 w 576"/>
                  <a:gd name="T25" fmla="*/ 528 h 528"/>
                  <a:gd name="T26" fmla="*/ 0 w 576"/>
                  <a:gd name="T27" fmla="*/ 48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5"/>
              <p:cNvSpPr>
                <a:spLocks/>
              </p:cNvSpPr>
              <p:nvPr/>
            </p:nvSpPr>
            <p:spPr bwMode="auto">
              <a:xfrm rot="3038711" flipH="1" flipV="1">
                <a:off x="2602" y="3902"/>
                <a:ext cx="140" cy="155"/>
              </a:xfrm>
              <a:custGeom>
                <a:avLst/>
                <a:gdLst>
                  <a:gd name="T0" fmla="*/ 48 w 576"/>
                  <a:gd name="T1" fmla="*/ 480 h 528"/>
                  <a:gd name="T2" fmla="*/ 192 w 576"/>
                  <a:gd name="T3" fmla="*/ 48 h 528"/>
                  <a:gd name="T4" fmla="*/ 384 w 576"/>
                  <a:gd name="T5" fmla="*/ 0 h 528"/>
                  <a:gd name="T6" fmla="*/ 432 w 576"/>
                  <a:gd name="T7" fmla="*/ 48 h 528"/>
                  <a:gd name="T8" fmla="*/ 528 w 576"/>
                  <a:gd name="T9" fmla="*/ 144 h 528"/>
                  <a:gd name="T10" fmla="*/ 576 w 576"/>
                  <a:gd name="T11" fmla="*/ 336 h 528"/>
                  <a:gd name="T12" fmla="*/ 576 w 576"/>
                  <a:gd name="T13" fmla="*/ 384 h 528"/>
                  <a:gd name="T14" fmla="*/ 144 w 576"/>
                  <a:gd name="T15" fmla="*/ 528 h 528"/>
                  <a:gd name="T16" fmla="*/ 48 w 576"/>
                  <a:gd name="T17" fmla="*/ 528 h 528"/>
                  <a:gd name="T18" fmla="*/ 432 w 576"/>
                  <a:gd name="T19" fmla="*/ 288 h 528"/>
                  <a:gd name="T20" fmla="*/ 48 w 576"/>
                  <a:gd name="T21" fmla="*/ 528 h 528"/>
                  <a:gd name="T22" fmla="*/ 384 w 576"/>
                  <a:gd name="T23" fmla="*/ 48 h 528"/>
                  <a:gd name="T24" fmla="*/ 48 w 576"/>
                  <a:gd name="T25" fmla="*/ 528 h 528"/>
                  <a:gd name="T26" fmla="*/ 0 w 576"/>
                  <a:gd name="T27" fmla="*/ 48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6" h="528">
                    <a:moveTo>
                      <a:pt x="48" y="480"/>
                    </a:moveTo>
                    <a:lnTo>
                      <a:pt x="192" y="48"/>
                    </a:lnTo>
                    <a:lnTo>
                      <a:pt x="384" y="0"/>
                    </a:lnTo>
                    <a:lnTo>
                      <a:pt x="432" y="48"/>
                    </a:lnTo>
                    <a:lnTo>
                      <a:pt x="528" y="144"/>
                    </a:lnTo>
                    <a:lnTo>
                      <a:pt x="576" y="336"/>
                    </a:lnTo>
                    <a:lnTo>
                      <a:pt x="576" y="384"/>
                    </a:lnTo>
                    <a:lnTo>
                      <a:pt x="144" y="528"/>
                    </a:lnTo>
                    <a:lnTo>
                      <a:pt x="48" y="528"/>
                    </a:lnTo>
                    <a:lnTo>
                      <a:pt x="432" y="288"/>
                    </a:lnTo>
                    <a:lnTo>
                      <a:pt x="48" y="528"/>
                    </a:lnTo>
                    <a:lnTo>
                      <a:pt x="384" y="48"/>
                    </a:lnTo>
                    <a:lnTo>
                      <a:pt x="48" y="528"/>
                    </a:lnTo>
                    <a:lnTo>
                      <a:pt x="0" y="480"/>
                    </a:lnTo>
                  </a:path>
                </a:pathLst>
              </a:custGeom>
              <a:solidFill>
                <a:srgbClr val="FF0000"/>
              </a:solidFill>
              <a:ln w="3175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17" y="2359659"/>
            <a:ext cx="100647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4" name="Group 929"/>
          <p:cNvGrpSpPr>
            <a:grpSpLocks/>
          </p:cNvGrpSpPr>
          <p:nvPr/>
        </p:nvGrpSpPr>
        <p:grpSpPr bwMode="auto">
          <a:xfrm>
            <a:off x="6772790" y="3834976"/>
            <a:ext cx="1684269" cy="1926535"/>
            <a:chOff x="450" y="1120"/>
            <a:chExt cx="1393" cy="1396"/>
          </a:xfrm>
        </p:grpSpPr>
        <p:sp>
          <p:nvSpPr>
            <p:cNvPr id="315" name="Freeform 930"/>
            <p:cNvSpPr>
              <a:spLocks/>
            </p:cNvSpPr>
            <p:nvPr/>
          </p:nvSpPr>
          <p:spPr bwMode="auto">
            <a:xfrm>
              <a:off x="545" y="1204"/>
              <a:ext cx="1298" cy="1138"/>
            </a:xfrm>
            <a:custGeom>
              <a:avLst/>
              <a:gdLst>
                <a:gd name="T0" fmla="*/ 461 w 918"/>
                <a:gd name="T1" fmla="*/ 0 h 904"/>
                <a:gd name="T2" fmla="*/ 139 w 918"/>
                <a:gd name="T3" fmla="*/ 117 h 904"/>
                <a:gd name="T4" fmla="*/ 11 w 918"/>
                <a:gd name="T5" fmla="*/ 373 h 904"/>
                <a:gd name="T6" fmla="*/ 75 w 918"/>
                <a:gd name="T7" fmla="*/ 693 h 904"/>
                <a:gd name="T8" fmla="*/ 293 w 918"/>
                <a:gd name="T9" fmla="*/ 858 h 904"/>
                <a:gd name="T10" fmla="*/ 617 w 918"/>
                <a:gd name="T11" fmla="*/ 876 h 904"/>
                <a:gd name="T12" fmla="*/ 845 w 918"/>
                <a:gd name="T13" fmla="*/ 690 h 904"/>
                <a:gd name="T14" fmla="*/ 907 w 918"/>
                <a:gd name="T15" fmla="*/ 421 h 904"/>
                <a:gd name="T16" fmla="*/ 779 w 918"/>
                <a:gd name="T17" fmla="*/ 117 h 904"/>
                <a:gd name="T18" fmla="*/ 449 w 918"/>
                <a:gd name="T19" fmla="*/ 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904">
                  <a:moveTo>
                    <a:pt x="461" y="0"/>
                  </a:moveTo>
                  <a:cubicBezTo>
                    <a:pt x="407" y="20"/>
                    <a:pt x="214" y="55"/>
                    <a:pt x="139" y="117"/>
                  </a:cubicBezTo>
                  <a:cubicBezTo>
                    <a:pt x="64" y="179"/>
                    <a:pt x="22" y="277"/>
                    <a:pt x="11" y="373"/>
                  </a:cubicBezTo>
                  <a:cubicBezTo>
                    <a:pt x="0" y="469"/>
                    <a:pt x="28" y="612"/>
                    <a:pt x="75" y="693"/>
                  </a:cubicBezTo>
                  <a:cubicBezTo>
                    <a:pt x="122" y="774"/>
                    <a:pt x="203" y="828"/>
                    <a:pt x="293" y="858"/>
                  </a:cubicBezTo>
                  <a:cubicBezTo>
                    <a:pt x="383" y="888"/>
                    <a:pt x="525" y="904"/>
                    <a:pt x="617" y="876"/>
                  </a:cubicBezTo>
                  <a:cubicBezTo>
                    <a:pt x="709" y="848"/>
                    <a:pt x="797" y="766"/>
                    <a:pt x="845" y="690"/>
                  </a:cubicBezTo>
                  <a:cubicBezTo>
                    <a:pt x="893" y="614"/>
                    <a:pt x="918" y="517"/>
                    <a:pt x="907" y="421"/>
                  </a:cubicBezTo>
                  <a:cubicBezTo>
                    <a:pt x="896" y="325"/>
                    <a:pt x="855" y="186"/>
                    <a:pt x="779" y="117"/>
                  </a:cubicBezTo>
                  <a:cubicBezTo>
                    <a:pt x="703" y="48"/>
                    <a:pt x="518" y="29"/>
                    <a:pt x="449" y="6"/>
                  </a:cubicBezTo>
                </a:path>
              </a:pathLst>
            </a:custGeom>
            <a:gradFill rotWithShape="1">
              <a:gsLst>
                <a:gs pos="0">
                  <a:srgbClr val="00CC00"/>
                </a:gs>
                <a:gs pos="50000">
                  <a:srgbClr val="008000"/>
                </a:gs>
                <a:gs pos="100000">
                  <a:srgbClr val="00CC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0" dir="2212194" algn="ctr" rotWithShape="0">
                <a:srgbClr val="008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931"/>
            <p:cNvSpPr>
              <a:spLocks/>
            </p:cNvSpPr>
            <p:nvPr/>
          </p:nvSpPr>
          <p:spPr bwMode="auto">
            <a:xfrm>
              <a:off x="781" y="1400"/>
              <a:ext cx="289" cy="553"/>
            </a:xfrm>
            <a:custGeom>
              <a:avLst/>
              <a:gdLst>
                <a:gd name="T0" fmla="*/ 105 w 289"/>
                <a:gd name="T1" fmla="*/ 3 h 553"/>
                <a:gd name="T2" fmla="*/ 173 w 289"/>
                <a:gd name="T3" fmla="*/ 141 h 553"/>
                <a:gd name="T4" fmla="*/ 263 w 289"/>
                <a:gd name="T5" fmla="*/ 300 h 553"/>
                <a:gd name="T6" fmla="*/ 269 w 289"/>
                <a:gd name="T7" fmla="*/ 378 h 553"/>
                <a:gd name="T8" fmla="*/ 142 w 289"/>
                <a:gd name="T9" fmla="*/ 443 h 553"/>
                <a:gd name="T10" fmla="*/ 148 w 289"/>
                <a:gd name="T11" fmla="*/ 443 h 553"/>
                <a:gd name="T12" fmla="*/ 115 w 289"/>
                <a:gd name="T13" fmla="*/ 489 h 553"/>
                <a:gd name="T14" fmla="*/ 2 w 289"/>
                <a:gd name="T15" fmla="*/ 540 h 553"/>
                <a:gd name="T16" fmla="*/ 100 w 289"/>
                <a:gd name="T17" fmla="*/ 413 h 553"/>
                <a:gd name="T18" fmla="*/ 80 w 289"/>
                <a:gd name="T19" fmla="*/ 304 h 553"/>
                <a:gd name="T20" fmla="*/ 98 w 289"/>
                <a:gd name="T21" fmla="*/ 207 h 553"/>
                <a:gd name="T22" fmla="*/ 104 w 289"/>
                <a:gd name="T23" fmla="*/ 128 h 553"/>
                <a:gd name="T24" fmla="*/ 108 w 289"/>
                <a:gd name="T25" fmla="*/ 36 h 553"/>
                <a:gd name="T26" fmla="*/ 143 w 289"/>
                <a:gd name="T27" fmla="*/ 266 h 553"/>
                <a:gd name="T28" fmla="*/ 138 w 289"/>
                <a:gd name="T29" fmla="*/ 349 h 553"/>
                <a:gd name="T30" fmla="*/ 170 w 289"/>
                <a:gd name="T31" fmla="*/ 449 h 553"/>
                <a:gd name="T32" fmla="*/ 247 w 289"/>
                <a:gd name="T33" fmla="*/ 396 h 553"/>
                <a:gd name="T34" fmla="*/ 250 w 289"/>
                <a:gd name="T35" fmla="*/ 372 h 553"/>
                <a:gd name="T36" fmla="*/ 226 w 289"/>
                <a:gd name="T37" fmla="*/ 338 h 553"/>
                <a:gd name="T38" fmla="*/ 211 w 289"/>
                <a:gd name="T39" fmla="*/ 246 h 553"/>
                <a:gd name="T40" fmla="*/ 156 w 289"/>
                <a:gd name="T41" fmla="*/ 211 h 553"/>
                <a:gd name="T42" fmla="*/ 129 w 289"/>
                <a:gd name="T43" fmla="*/ 118 h 553"/>
                <a:gd name="T44" fmla="*/ 105 w 289"/>
                <a:gd name="T45" fmla="*/ 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553">
                  <a:moveTo>
                    <a:pt x="105" y="3"/>
                  </a:moveTo>
                  <a:cubicBezTo>
                    <a:pt x="112" y="7"/>
                    <a:pt x="147" y="93"/>
                    <a:pt x="173" y="141"/>
                  </a:cubicBezTo>
                  <a:cubicBezTo>
                    <a:pt x="199" y="191"/>
                    <a:pt x="247" y="260"/>
                    <a:pt x="263" y="300"/>
                  </a:cubicBezTo>
                  <a:cubicBezTo>
                    <a:pt x="278" y="339"/>
                    <a:pt x="289" y="354"/>
                    <a:pt x="269" y="378"/>
                  </a:cubicBezTo>
                  <a:cubicBezTo>
                    <a:pt x="249" y="402"/>
                    <a:pt x="162" y="432"/>
                    <a:pt x="142" y="443"/>
                  </a:cubicBezTo>
                  <a:cubicBezTo>
                    <a:pt x="122" y="454"/>
                    <a:pt x="153" y="435"/>
                    <a:pt x="148" y="443"/>
                  </a:cubicBezTo>
                  <a:cubicBezTo>
                    <a:pt x="143" y="451"/>
                    <a:pt x="139" y="473"/>
                    <a:pt x="115" y="489"/>
                  </a:cubicBezTo>
                  <a:cubicBezTo>
                    <a:pt x="91" y="505"/>
                    <a:pt x="4" y="553"/>
                    <a:pt x="2" y="540"/>
                  </a:cubicBezTo>
                  <a:cubicBezTo>
                    <a:pt x="0" y="527"/>
                    <a:pt x="87" y="452"/>
                    <a:pt x="100" y="413"/>
                  </a:cubicBezTo>
                  <a:cubicBezTo>
                    <a:pt x="113" y="374"/>
                    <a:pt x="80" y="338"/>
                    <a:pt x="80" y="304"/>
                  </a:cubicBezTo>
                  <a:cubicBezTo>
                    <a:pt x="80" y="270"/>
                    <a:pt x="94" y="237"/>
                    <a:pt x="98" y="207"/>
                  </a:cubicBezTo>
                  <a:cubicBezTo>
                    <a:pt x="102" y="177"/>
                    <a:pt x="103" y="156"/>
                    <a:pt x="104" y="128"/>
                  </a:cubicBezTo>
                  <a:cubicBezTo>
                    <a:pt x="106" y="100"/>
                    <a:pt x="102" y="14"/>
                    <a:pt x="108" y="36"/>
                  </a:cubicBezTo>
                  <a:cubicBezTo>
                    <a:pt x="115" y="60"/>
                    <a:pt x="137" y="214"/>
                    <a:pt x="143" y="266"/>
                  </a:cubicBezTo>
                  <a:cubicBezTo>
                    <a:pt x="149" y="318"/>
                    <a:pt x="133" y="319"/>
                    <a:pt x="138" y="349"/>
                  </a:cubicBezTo>
                  <a:cubicBezTo>
                    <a:pt x="143" y="379"/>
                    <a:pt x="153" y="441"/>
                    <a:pt x="170" y="449"/>
                  </a:cubicBezTo>
                  <a:cubicBezTo>
                    <a:pt x="188" y="457"/>
                    <a:pt x="234" y="409"/>
                    <a:pt x="247" y="396"/>
                  </a:cubicBezTo>
                  <a:cubicBezTo>
                    <a:pt x="260" y="384"/>
                    <a:pt x="253" y="381"/>
                    <a:pt x="250" y="372"/>
                  </a:cubicBezTo>
                  <a:cubicBezTo>
                    <a:pt x="246" y="363"/>
                    <a:pt x="232" y="359"/>
                    <a:pt x="226" y="338"/>
                  </a:cubicBezTo>
                  <a:cubicBezTo>
                    <a:pt x="219" y="318"/>
                    <a:pt x="222" y="267"/>
                    <a:pt x="211" y="246"/>
                  </a:cubicBezTo>
                  <a:cubicBezTo>
                    <a:pt x="199" y="225"/>
                    <a:pt x="169" y="232"/>
                    <a:pt x="156" y="211"/>
                  </a:cubicBezTo>
                  <a:cubicBezTo>
                    <a:pt x="143" y="190"/>
                    <a:pt x="138" y="152"/>
                    <a:pt x="129" y="118"/>
                  </a:cubicBezTo>
                  <a:cubicBezTo>
                    <a:pt x="120" y="83"/>
                    <a:pt x="97" y="0"/>
                    <a:pt x="105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CC66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932"/>
            <p:cNvSpPr>
              <a:spLocks/>
            </p:cNvSpPr>
            <p:nvPr/>
          </p:nvSpPr>
          <p:spPr bwMode="auto">
            <a:xfrm>
              <a:off x="1262" y="1762"/>
              <a:ext cx="376" cy="561"/>
            </a:xfrm>
            <a:custGeom>
              <a:avLst/>
              <a:gdLst>
                <a:gd name="T0" fmla="*/ 42 w 376"/>
                <a:gd name="T1" fmla="*/ 558 h 561"/>
                <a:gd name="T2" fmla="*/ 226 w 376"/>
                <a:gd name="T3" fmla="*/ 430 h 561"/>
                <a:gd name="T4" fmla="*/ 339 w 376"/>
                <a:gd name="T5" fmla="*/ 288 h 561"/>
                <a:gd name="T6" fmla="*/ 358 w 376"/>
                <a:gd name="T7" fmla="*/ 212 h 561"/>
                <a:gd name="T8" fmla="*/ 223 w 376"/>
                <a:gd name="T9" fmla="*/ 78 h 561"/>
                <a:gd name="T10" fmla="*/ 119 w 376"/>
                <a:gd name="T11" fmla="*/ 10 h 561"/>
                <a:gd name="T12" fmla="*/ 231 w 376"/>
                <a:gd name="T13" fmla="*/ 137 h 561"/>
                <a:gd name="T14" fmla="*/ 177 w 376"/>
                <a:gd name="T15" fmla="*/ 275 h 561"/>
                <a:gd name="T16" fmla="*/ 162 w 376"/>
                <a:gd name="T17" fmla="*/ 355 h 561"/>
                <a:gd name="T18" fmla="*/ 156 w 376"/>
                <a:gd name="T19" fmla="*/ 432 h 561"/>
                <a:gd name="T20" fmla="*/ 10 w 376"/>
                <a:gd name="T21" fmla="*/ 526 h 561"/>
                <a:gd name="T22" fmla="*/ 215 w 376"/>
                <a:gd name="T23" fmla="*/ 303 h 561"/>
                <a:gd name="T24" fmla="*/ 224 w 376"/>
                <a:gd name="T25" fmla="*/ 220 h 561"/>
                <a:gd name="T26" fmla="*/ 271 w 376"/>
                <a:gd name="T27" fmla="*/ 127 h 561"/>
                <a:gd name="T28" fmla="*/ 339 w 376"/>
                <a:gd name="T29" fmla="*/ 191 h 561"/>
                <a:gd name="T30" fmla="*/ 337 w 376"/>
                <a:gd name="T31" fmla="*/ 216 h 561"/>
                <a:gd name="T32" fmla="*/ 308 w 376"/>
                <a:gd name="T33" fmla="*/ 245 h 561"/>
                <a:gd name="T34" fmla="*/ 279 w 376"/>
                <a:gd name="T35" fmla="*/ 334 h 561"/>
                <a:gd name="T36" fmla="*/ 219 w 376"/>
                <a:gd name="T37" fmla="*/ 359 h 561"/>
                <a:gd name="T38" fmla="*/ 179 w 376"/>
                <a:gd name="T39" fmla="*/ 447 h 561"/>
                <a:gd name="T40" fmla="*/ 42 w 376"/>
                <a:gd name="T41" fmla="*/ 5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561">
                  <a:moveTo>
                    <a:pt x="42" y="558"/>
                  </a:moveTo>
                  <a:cubicBezTo>
                    <a:pt x="50" y="555"/>
                    <a:pt x="177" y="475"/>
                    <a:pt x="226" y="430"/>
                  </a:cubicBezTo>
                  <a:cubicBezTo>
                    <a:pt x="275" y="385"/>
                    <a:pt x="317" y="325"/>
                    <a:pt x="339" y="288"/>
                  </a:cubicBezTo>
                  <a:cubicBezTo>
                    <a:pt x="360" y="252"/>
                    <a:pt x="376" y="247"/>
                    <a:pt x="358" y="212"/>
                  </a:cubicBezTo>
                  <a:cubicBezTo>
                    <a:pt x="339" y="177"/>
                    <a:pt x="263" y="112"/>
                    <a:pt x="223" y="78"/>
                  </a:cubicBezTo>
                  <a:cubicBezTo>
                    <a:pt x="184" y="44"/>
                    <a:pt x="118" y="0"/>
                    <a:pt x="119" y="10"/>
                  </a:cubicBezTo>
                  <a:cubicBezTo>
                    <a:pt x="120" y="20"/>
                    <a:pt x="221" y="93"/>
                    <a:pt x="231" y="137"/>
                  </a:cubicBezTo>
                  <a:cubicBezTo>
                    <a:pt x="241" y="181"/>
                    <a:pt x="188" y="239"/>
                    <a:pt x="177" y="275"/>
                  </a:cubicBezTo>
                  <a:cubicBezTo>
                    <a:pt x="166" y="311"/>
                    <a:pt x="165" y="329"/>
                    <a:pt x="162" y="355"/>
                  </a:cubicBezTo>
                  <a:cubicBezTo>
                    <a:pt x="159" y="381"/>
                    <a:pt x="181" y="404"/>
                    <a:pt x="156" y="432"/>
                  </a:cubicBezTo>
                  <a:cubicBezTo>
                    <a:pt x="131" y="460"/>
                    <a:pt x="0" y="547"/>
                    <a:pt x="10" y="526"/>
                  </a:cubicBezTo>
                  <a:cubicBezTo>
                    <a:pt x="20" y="505"/>
                    <a:pt x="179" y="354"/>
                    <a:pt x="215" y="303"/>
                  </a:cubicBezTo>
                  <a:cubicBezTo>
                    <a:pt x="251" y="252"/>
                    <a:pt x="214" y="248"/>
                    <a:pt x="224" y="220"/>
                  </a:cubicBezTo>
                  <a:cubicBezTo>
                    <a:pt x="233" y="192"/>
                    <a:pt x="253" y="132"/>
                    <a:pt x="271" y="127"/>
                  </a:cubicBezTo>
                  <a:cubicBezTo>
                    <a:pt x="290" y="122"/>
                    <a:pt x="327" y="176"/>
                    <a:pt x="339" y="191"/>
                  </a:cubicBezTo>
                  <a:cubicBezTo>
                    <a:pt x="349" y="205"/>
                    <a:pt x="343" y="207"/>
                    <a:pt x="337" y="216"/>
                  </a:cubicBezTo>
                  <a:cubicBezTo>
                    <a:pt x="332" y="224"/>
                    <a:pt x="318" y="226"/>
                    <a:pt x="308" y="245"/>
                  </a:cubicBezTo>
                  <a:cubicBezTo>
                    <a:pt x="299" y="264"/>
                    <a:pt x="293" y="314"/>
                    <a:pt x="279" y="334"/>
                  </a:cubicBezTo>
                  <a:cubicBezTo>
                    <a:pt x="264" y="353"/>
                    <a:pt x="236" y="340"/>
                    <a:pt x="219" y="359"/>
                  </a:cubicBezTo>
                  <a:cubicBezTo>
                    <a:pt x="203" y="378"/>
                    <a:pt x="208" y="414"/>
                    <a:pt x="179" y="447"/>
                  </a:cubicBezTo>
                  <a:cubicBezTo>
                    <a:pt x="150" y="480"/>
                    <a:pt x="34" y="561"/>
                    <a:pt x="42" y="55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FF00"/>
                </a:gs>
                <a:gs pos="100000">
                  <a:srgbClr val="FFFF66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933"/>
            <p:cNvSpPr>
              <a:spLocks/>
            </p:cNvSpPr>
            <p:nvPr/>
          </p:nvSpPr>
          <p:spPr bwMode="auto">
            <a:xfrm>
              <a:off x="990" y="1120"/>
              <a:ext cx="262" cy="137"/>
            </a:xfrm>
            <a:custGeom>
              <a:avLst/>
              <a:gdLst>
                <a:gd name="T0" fmla="*/ 134 w 185"/>
                <a:gd name="T1" fmla="*/ 109 h 109"/>
                <a:gd name="T2" fmla="*/ 44 w 185"/>
                <a:gd name="T3" fmla="*/ 73 h 109"/>
                <a:gd name="T4" fmla="*/ 8 w 185"/>
                <a:gd name="T5" fmla="*/ 19 h 109"/>
                <a:gd name="T6" fmla="*/ 92 w 185"/>
                <a:gd name="T7" fmla="*/ 1 h 109"/>
                <a:gd name="T8" fmla="*/ 152 w 185"/>
                <a:gd name="T9" fmla="*/ 25 h 109"/>
                <a:gd name="T10" fmla="*/ 146 w 185"/>
                <a:gd name="T11" fmla="*/ 49 h 109"/>
                <a:gd name="T12" fmla="*/ 110 w 185"/>
                <a:gd name="T13" fmla="*/ 25 h 109"/>
                <a:gd name="T14" fmla="*/ 44 w 185"/>
                <a:gd name="T15" fmla="*/ 25 h 109"/>
                <a:gd name="T16" fmla="*/ 68 w 185"/>
                <a:gd name="T17" fmla="*/ 67 h 109"/>
                <a:gd name="T18" fmla="*/ 140 w 185"/>
                <a:gd name="T19" fmla="*/ 79 h 109"/>
                <a:gd name="T20" fmla="*/ 182 w 185"/>
                <a:gd name="T21" fmla="*/ 67 h 109"/>
                <a:gd name="T22" fmla="*/ 158 w 185"/>
                <a:gd name="T23" fmla="*/ 103 h 109"/>
                <a:gd name="T24" fmla="*/ 116 w 185"/>
                <a:gd name="T25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09">
                  <a:moveTo>
                    <a:pt x="134" y="109"/>
                  </a:moveTo>
                  <a:cubicBezTo>
                    <a:pt x="99" y="98"/>
                    <a:pt x="65" y="88"/>
                    <a:pt x="44" y="73"/>
                  </a:cubicBezTo>
                  <a:cubicBezTo>
                    <a:pt x="23" y="58"/>
                    <a:pt x="0" y="31"/>
                    <a:pt x="8" y="19"/>
                  </a:cubicBezTo>
                  <a:cubicBezTo>
                    <a:pt x="16" y="7"/>
                    <a:pt x="68" y="0"/>
                    <a:pt x="92" y="1"/>
                  </a:cubicBezTo>
                  <a:cubicBezTo>
                    <a:pt x="116" y="2"/>
                    <a:pt x="143" y="17"/>
                    <a:pt x="152" y="25"/>
                  </a:cubicBezTo>
                  <a:cubicBezTo>
                    <a:pt x="161" y="33"/>
                    <a:pt x="153" y="49"/>
                    <a:pt x="146" y="49"/>
                  </a:cubicBezTo>
                  <a:cubicBezTo>
                    <a:pt x="139" y="49"/>
                    <a:pt x="127" y="29"/>
                    <a:pt x="110" y="25"/>
                  </a:cubicBezTo>
                  <a:cubicBezTo>
                    <a:pt x="93" y="21"/>
                    <a:pt x="51" y="18"/>
                    <a:pt x="44" y="25"/>
                  </a:cubicBezTo>
                  <a:cubicBezTo>
                    <a:pt x="37" y="32"/>
                    <a:pt x="52" y="58"/>
                    <a:pt x="68" y="67"/>
                  </a:cubicBezTo>
                  <a:cubicBezTo>
                    <a:pt x="84" y="76"/>
                    <a:pt x="121" y="79"/>
                    <a:pt x="140" y="79"/>
                  </a:cubicBezTo>
                  <a:cubicBezTo>
                    <a:pt x="159" y="79"/>
                    <a:pt x="179" y="63"/>
                    <a:pt x="182" y="67"/>
                  </a:cubicBezTo>
                  <a:cubicBezTo>
                    <a:pt x="185" y="71"/>
                    <a:pt x="169" y="97"/>
                    <a:pt x="158" y="103"/>
                  </a:cubicBezTo>
                  <a:cubicBezTo>
                    <a:pt x="147" y="109"/>
                    <a:pt x="131" y="106"/>
                    <a:pt x="116" y="103"/>
                  </a:cubicBezTo>
                </a:path>
              </a:pathLst>
            </a:custGeom>
            <a:solidFill>
              <a:srgbClr val="CC33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934"/>
            <p:cNvSpPr>
              <a:spLocks/>
            </p:cNvSpPr>
            <p:nvPr/>
          </p:nvSpPr>
          <p:spPr bwMode="auto">
            <a:xfrm>
              <a:off x="1212" y="1232"/>
              <a:ext cx="529" cy="1119"/>
            </a:xfrm>
            <a:custGeom>
              <a:avLst/>
              <a:gdLst>
                <a:gd name="T0" fmla="*/ 28 w 529"/>
                <a:gd name="T1" fmla="*/ 0 h 1119"/>
                <a:gd name="T2" fmla="*/ 307 w 529"/>
                <a:gd name="T3" fmla="*/ 327 h 1119"/>
                <a:gd name="T4" fmla="*/ 307 w 529"/>
                <a:gd name="T5" fmla="*/ 700 h 1119"/>
                <a:gd name="T6" fmla="*/ 12 w 529"/>
                <a:gd name="T7" fmla="*/ 1088 h 1119"/>
                <a:gd name="T8" fmla="*/ 237 w 529"/>
                <a:gd name="T9" fmla="*/ 889 h 1119"/>
                <a:gd name="T10" fmla="*/ 303 w 529"/>
                <a:gd name="T11" fmla="*/ 931 h 1119"/>
                <a:gd name="T12" fmla="*/ 261 w 529"/>
                <a:gd name="T13" fmla="*/ 811 h 1119"/>
                <a:gd name="T14" fmla="*/ 392 w 529"/>
                <a:gd name="T15" fmla="*/ 715 h 1119"/>
                <a:gd name="T16" fmla="*/ 369 w 529"/>
                <a:gd name="T17" fmla="*/ 667 h 1119"/>
                <a:gd name="T18" fmla="*/ 477 w 529"/>
                <a:gd name="T19" fmla="*/ 667 h 1119"/>
                <a:gd name="T20" fmla="*/ 513 w 529"/>
                <a:gd name="T21" fmla="*/ 649 h 1119"/>
                <a:gd name="T22" fmla="*/ 381 w 529"/>
                <a:gd name="T23" fmla="*/ 601 h 1119"/>
                <a:gd name="T24" fmla="*/ 417 w 529"/>
                <a:gd name="T25" fmla="*/ 475 h 1119"/>
                <a:gd name="T26" fmla="*/ 513 w 529"/>
                <a:gd name="T27" fmla="*/ 391 h 1119"/>
                <a:gd name="T28" fmla="*/ 399 w 529"/>
                <a:gd name="T29" fmla="*/ 415 h 1119"/>
                <a:gd name="T30" fmla="*/ 375 w 529"/>
                <a:gd name="T31" fmla="*/ 349 h 1119"/>
                <a:gd name="T32" fmla="*/ 483 w 529"/>
                <a:gd name="T33" fmla="*/ 283 h 1119"/>
                <a:gd name="T34" fmla="*/ 489 w 529"/>
                <a:gd name="T35" fmla="*/ 241 h 1119"/>
                <a:gd name="T36" fmla="*/ 363 w 529"/>
                <a:gd name="T37" fmla="*/ 331 h 1119"/>
                <a:gd name="T38" fmla="*/ 349 w 529"/>
                <a:gd name="T39" fmla="*/ 280 h 1119"/>
                <a:gd name="T40" fmla="*/ 315 w 529"/>
                <a:gd name="T41" fmla="*/ 247 h 1119"/>
                <a:gd name="T42" fmla="*/ 369 w 529"/>
                <a:gd name="T43" fmla="*/ 145 h 1119"/>
                <a:gd name="T44" fmla="*/ 273 w 529"/>
                <a:gd name="T45" fmla="*/ 199 h 1119"/>
                <a:gd name="T46" fmla="*/ 28 w 529"/>
                <a:gd name="T47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1119">
                  <a:moveTo>
                    <a:pt x="28" y="0"/>
                  </a:moveTo>
                  <a:cubicBezTo>
                    <a:pt x="22" y="33"/>
                    <a:pt x="261" y="210"/>
                    <a:pt x="307" y="327"/>
                  </a:cubicBezTo>
                  <a:cubicBezTo>
                    <a:pt x="353" y="444"/>
                    <a:pt x="356" y="573"/>
                    <a:pt x="307" y="700"/>
                  </a:cubicBezTo>
                  <a:cubicBezTo>
                    <a:pt x="258" y="827"/>
                    <a:pt x="24" y="1057"/>
                    <a:pt x="12" y="1088"/>
                  </a:cubicBezTo>
                  <a:cubicBezTo>
                    <a:pt x="0" y="1119"/>
                    <a:pt x="189" y="915"/>
                    <a:pt x="237" y="889"/>
                  </a:cubicBezTo>
                  <a:cubicBezTo>
                    <a:pt x="285" y="863"/>
                    <a:pt x="299" y="944"/>
                    <a:pt x="303" y="931"/>
                  </a:cubicBezTo>
                  <a:cubicBezTo>
                    <a:pt x="307" y="918"/>
                    <a:pt x="246" y="847"/>
                    <a:pt x="261" y="811"/>
                  </a:cubicBezTo>
                  <a:cubicBezTo>
                    <a:pt x="276" y="775"/>
                    <a:pt x="374" y="739"/>
                    <a:pt x="392" y="715"/>
                  </a:cubicBezTo>
                  <a:cubicBezTo>
                    <a:pt x="410" y="691"/>
                    <a:pt x="355" y="675"/>
                    <a:pt x="369" y="667"/>
                  </a:cubicBezTo>
                  <a:cubicBezTo>
                    <a:pt x="383" y="659"/>
                    <a:pt x="453" y="670"/>
                    <a:pt x="477" y="667"/>
                  </a:cubicBezTo>
                  <a:cubicBezTo>
                    <a:pt x="501" y="664"/>
                    <a:pt x="529" y="660"/>
                    <a:pt x="513" y="649"/>
                  </a:cubicBezTo>
                  <a:cubicBezTo>
                    <a:pt x="497" y="638"/>
                    <a:pt x="397" y="630"/>
                    <a:pt x="381" y="601"/>
                  </a:cubicBezTo>
                  <a:cubicBezTo>
                    <a:pt x="365" y="572"/>
                    <a:pt x="395" y="510"/>
                    <a:pt x="417" y="475"/>
                  </a:cubicBezTo>
                  <a:cubicBezTo>
                    <a:pt x="439" y="440"/>
                    <a:pt x="516" y="401"/>
                    <a:pt x="513" y="391"/>
                  </a:cubicBezTo>
                  <a:cubicBezTo>
                    <a:pt x="510" y="381"/>
                    <a:pt x="422" y="422"/>
                    <a:pt x="399" y="415"/>
                  </a:cubicBezTo>
                  <a:cubicBezTo>
                    <a:pt x="376" y="408"/>
                    <a:pt x="361" y="371"/>
                    <a:pt x="375" y="349"/>
                  </a:cubicBezTo>
                  <a:cubicBezTo>
                    <a:pt x="389" y="327"/>
                    <a:pt x="464" y="301"/>
                    <a:pt x="483" y="283"/>
                  </a:cubicBezTo>
                  <a:cubicBezTo>
                    <a:pt x="502" y="265"/>
                    <a:pt x="509" y="233"/>
                    <a:pt x="489" y="241"/>
                  </a:cubicBezTo>
                  <a:cubicBezTo>
                    <a:pt x="469" y="249"/>
                    <a:pt x="386" y="325"/>
                    <a:pt x="363" y="331"/>
                  </a:cubicBezTo>
                  <a:cubicBezTo>
                    <a:pt x="340" y="337"/>
                    <a:pt x="357" y="294"/>
                    <a:pt x="349" y="280"/>
                  </a:cubicBezTo>
                  <a:cubicBezTo>
                    <a:pt x="341" y="266"/>
                    <a:pt x="312" y="269"/>
                    <a:pt x="315" y="247"/>
                  </a:cubicBezTo>
                  <a:cubicBezTo>
                    <a:pt x="318" y="225"/>
                    <a:pt x="376" y="153"/>
                    <a:pt x="369" y="145"/>
                  </a:cubicBezTo>
                  <a:cubicBezTo>
                    <a:pt x="362" y="137"/>
                    <a:pt x="330" y="223"/>
                    <a:pt x="273" y="199"/>
                  </a:cubicBezTo>
                  <a:cubicBezTo>
                    <a:pt x="216" y="175"/>
                    <a:pt x="79" y="41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935"/>
            <p:cNvSpPr>
              <a:spLocks/>
            </p:cNvSpPr>
            <p:nvPr/>
          </p:nvSpPr>
          <p:spPr bwMode="auto">
            <a:xfrm>
              <a:off x="894" y="1230"/>
              <a:ext cx="325" cy="1083"/>
            </a:xfrm>
            <a:custGeom>
              <a:avLst/>
              <a:gdLst>
                <a:gd name="T0" fmla="*/ 318 w 325"/>
                <a:gd name="T1" fmla="*/ 8 h 1083"/>
                <a:gd name="T2" fmla="*/ 211 w 325"/>
                <a:gd name="T3" fmla="*/ 319 h 1083"/>
                <a:gd name="T4" fmla="*/ 211 w 325"/>
                <a:gd name="T5" fmla="*/ 692 h 1083"/>
                <a:gd name="T6" fmla="*/ 307 w 325"/>
                <a:gd name="T7" fmla="*/ 1080 h 1083"/>
                <a:gd name="T8" fmla="*/ 126 w 325"/>
                <a:gd name="T9" fmla="*/ 707 h 1083"/>
                <a:gd name="T10" fmla="*/ 147 w 325"/>
                <a:gd name="T11" fmla="*/ 651 h 1083"/>
                <a:gd name="T12" fmla="*/ 147 w 325"/>
                <a:gd name="T13" fmla="*/ 513 h 1083"/>
                <a:gd name="T14" fmla="*/ 15 w 325"/>
                <a:gd name="T15" fmla="*/ 459 h 1083"/>
                <a:gd name="T16" fmla="*/ 57 w 325"/>
                <a:gd name="T17" fmla="*/ 417 h 1083"/>
                <a:gd name="T18" fmla="*/ 147 w 325"/>
                <a:gd name="T19" fmla="*/ 471 h 1083"/>
                <a:gd name="T20" fmla="*/ 169 w 325"/>
                <a:gd name="T21" fmla="*/ 272 h 1083"/>
                <a:gd name="T22" fmla="*/ 318 w 325"/>
                <a:gd name="T23" fmla="*/ 8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5" h="1083">
                  <a:moveTo>
                    <a:pt x="318" y="8"/>
                  </a:moveTo>
                  <a:cubicBezTo>
                    <a:pt x="325" y="16"/>
                    <a:pt x="229" y="205"/>
                    <a:pt x="211" y="319"/>
                  </a:cubicBezTo>
                  <a:cubicBezTo>
                    <a:pt x="193" y="432"/>
                    <a:pt x="195" y="564"/>
                    <a:pt x="211" y="692"/>
                  </a:cubicBezTo>
                  <a:cubicBezTo>
                    <a:pt x="227" y="819"/>
                    <a:pt x="321" y="1077"/>
                    <a:pt x="307" y="1080"/>
                  </a:cubicBezTo>
                  <a:cubicBezTo>
                    <a:pt x="293" y="1083"/>
                    <a:pt x="153" y="779"/>
                    <a:pt x="126" y="707"/>
                  </a:cubicBezTo>
                  <a:cubicBezTo>
                    <a:pt x="99" y="635"/>
                    <a:pt x="144" y="683"/>
                    <a:pt x="147" y="651"/>
                  </a:cubicBezTo>
                  <a:cubicBezTo>
                    <a:pt x="150" y="619"/>
                    <a:pt x="169" y="545"/>
                    <a:pt x="147" y="513"/>
                  </a:cubicBezTo>
                  <a:cubicBezTo>
                    <a:pt x="125" y="481"/>
                    <a:pt x="30" y="475"/>
                    <a:pt x="15" y="459"/>
                  </a:cubicBezTo>
                  <a:cubicBezTo>
                    <a:pt x="0" y="443"/>
                    <a:pt x="35" y="415"/>
                    <a:pt x="57" y="417"/>
                  </a:cubicBezTo>
                  <a:cubicBezTo>
                    <a:pt x="79" y="419"/>
                    <a:pt x="128" y="495"/>
                    <a:pt x="147" y="471"/>
                  </a:cubicBezTo>
                  <a:cubicBezTo>
                    <a:pt x="166" y="447"/>
                    <a:pt x="141" y="349"/>
                    <a:pt x="169" y="272"/>
                  </a:cubicBezTo>
                  <a:cubicBezTo>
                    <a:pt x="197" y="195"/>
                    <a:pt x="310" y="0"/>
                    <a:pt x="318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936"/>
            <p:cNvSpPr>
              <a:spLocks/>
            </p:cNvSpPr>
            <p:nvPr/>
          </p:nvSpPr>
          <p:spPr bwMode="auto">
            <a:xfrm flipH="1">
              <a:off x="618" y="1232"/>
              <a:ext cx="529" cy="1119"/>
            </a:xfrm>
            <a:custGeom>
              <a:avLst/>
              <a:gdLst>
                <a:gd name="T0" fmla="*/ 28 w 529"/>
                <a:gd name="T1" fmla="*/ 0 h 1119"/>
                <a:gd name="T2" fmla="*/ 307 w 529"/>
                <a:gd name="T3" fmla="*/ 327 h 1119"/>
                <a:gd name="T4" fmla="*/ 307 w 529"/>
                <a:gd name="T5" fmla="*/ 700 h 1119"/>
                <a:gd name="T6" fmla="*/ 12 w 529"/>
                <a:gd name="T7" fmla="*/ 1088 h 1119"/>
                <a:gd name="T8" fmla="*/ 237 w 529"/>
                <a:gd name="T9" fmla="*/ 889 h 1119"/>
                <a:gd name="T10" fmla="*/ 303 w 529"/>
                <a:gd name="T11" fmla="*/ 931 h 1119"/>
                <a:gd name="T12" fmla="*/ 261 w 529"/>
                <a:gd name="T13" fmla="*/ 811 h 1119"/>
                <a:gd name="T14" fmla="*/ 392 w 529"/>
                <a:gd name="T15" fmla="*/ 715 h 1119"/>
                <a:gd name="T16" fmla="*/ 369 w 529"/>
                <a:gd name="T17" fmla="*/ 667 h 1119"/>
                <a:gd name="T18" fmla="*/ 477 w 529"/>
                <a:gd name="T19" fmla="*/ 667 h 1119"/>
                <a:gd name="T20" fmla="*/ 513 w 529"/>
                <a:gd name="T21" fmla="*/ 649 h 1119"/>
                <a:gd name="T22" fmla="*/ 381 w 529"/>
                <a:gd name="T23" fmla="*/ 601 h 1119"/>
                <a:gd name="T24" fmla="*/ 417 w 529"/>
                <a:gd name="T25" fmla="*/ 475 h 1119"/>
                <a:gd name="T26" fmla="*/ 513 w 529"/>
                <a:gd name="T27" fmla="*/ 391 h 1119"/>
                <a:gd name="T28" fmla="*/ 399 w 529"/>
                <a:gd name="T29" fmla="*/ 415 h 1119"/>
                <a:gd name="T30" fmla="*/ 375 w 529"/>
                <a:gd name="T31" fmla="*/ 349 h 1119"/>
                <a:gd name="T32" fmla="*/ 483 w 529"/>
                <a:gd name="T33" fmla="*/ 283 h 1119"/>
                <a:gd name="T34" fmla="*/ 489 w 529"/>
                <a:gd name="T35" fmla="*/ 241 h 1119"/>
                <a:gd name="T36" fmla="*/ 363 w 529"/>
                <a:gd name="T37" fmla="*/ 331 h 1119"/>
                <a:gd name="T38" fmla="*/ 349 w 529"/>
                <a:gd name="T39" fmla="*/ 280 h 1119"/>
                <a:gd name="T40" fmla="*/ 315 w 529"/>
                <a:gd name="T41" fmla="*/ 247 h 1119"/>
                <a:gd name="T42" fmla="*/ 369 w 529"/>
                <a:gd name="T43" fmla="*/ 145 h 1119"/>
                <a:gd name="T44" fmla="*/ 273 w 529"/>
                <a:gd name="T45" fmla="*/ 199 h 1119"/>
                <a:gd name="T46" fmla="*/ 28 w 529"/>
                <a:gd name="T47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1119">
                  <a:moveTo>
                    <a:pt x="28" y="0"/>
                  </a:moveTo>
                  <a:cubicBezTo>
                    <a:pt x="22" y="33"/>
                    <a:pt x="261" y="210"/>
                    <a:pt x="307" y="327"/>
                  </a:cubicBezTo>
                  <a:cubicBezTo>
                    <a:pt x="353" y="444"/>
                    <a:pt x="356" y="573"/>
                    <a:pt x="307" y="700"/>
                  </a:cubicBezTo>
                  <a:cubicBezTo>
                    <a:pt x="258" y="827"/>
                    <a:pt x="24" y="1057"/>
                    <a:pt x="12" y="1088"/>
                  </a:cubicBezTo>
                  <a:cubicBezTo>
                    <a:pt x="0" y="1119"/>
                    <a:pt x="189" y="915"/>
                    <a:pt x="237" y="889"/>
                  </a:cubicBezTo>
                  <a:cubicBezTo>
                    <a:pt x="285" y="863"/>
                    <a:pt x="299" y="944"/>
                    <a:pt x="303" y="931"/>
                  </a:cubicBezTo>
                  <a:cubicBezTo>
                    <a:pt x="307" y="918"/>
                    <a:pt x="246" y="847"/>
                    <a:pt x="261" y="811"/>
                  </a:cubicBezTo>
                  <a:cubicBezTo>
                    <a:pt x="276" y="775"/>
                    <a:pt x="374" y="739"/>
                    <a:pt x="392" y="715"/>
                  </a:cubicBezTo>
                  <a:cubicBezTo>
                    <a:pt x="410" y="691"/>
                    <a:pt x="355" y="675"/>
                    <a:pt x="369" y="667"/>
                  </a:cubicBezTo>
                  <a:cubicBezTo>
                    <a:pt x="383" y="659"/>
                    <a:pt x="453" y="670"/>
                    <a:pt x="477" y="667"/>
                  </a:cubicBezTo>
                  <a:cubicBezTo>
                    <a:pt x="501" y="664"/>
                    <a:pt x="529" y="660"/>
                    <a:pt x="513" y="649"/>
                  </a:cubicBezTo>
                  <a:cubicBezTo>
                    <a:pt x="497" y="638"/>
                    <a:pt x="397" y="630"/>
                    <a:pt x="381" y="601"/>
                  </a:cubicBezTo>
                  <a:cubicBezTo>
                    <a:pt x="365" y="572"/>
                    <a:pt x="395" y="510"/>
                    <a:pt x="417" y="475"/>
                  </a:cubicBezTo>
                  <a:cubicBezTo>
                    <a:pt x="439" y="440"/>
                    <a:pt x="516" y="401"/>
                    <a:pt x="513" y="391"/>
                  </a:cubicBezTo>
                  <a:cubicBezTo>
                    <a:pt x="510" y="381"/>
                    <a:pt x="422" y="422"/>
                    <a:pt x="399" y="415"/>
                  </a:cubicBezTo>
                  <a:cubicBezTo>
                    <a:pt x="376" y="408"/>
                    <a:pt x="361" y="371"/>
                    <a:pt x="375" y="349"/>
                  </a:cubicBezTo>
                  <a:cubicBezTo>
                    <a:pt x="389" y="327"/>
                    <a:pt x="464" y="301"/>
                    <a:pt x="483" y="283"/>
                  </a:cubicBezTo>
                  <a:cubicBezTo>
                    <a:pt x="502" y="265"/>
                    <a:pt x="509" y="233"/>
                    <a:pt x="489" y="241"/>
                  </a:cubicBezTo>
                  <a:cubicBezTo>
                    <a:pt x="469" y="249"/>
                    <a:pt x="386" y="325"/>
                    <a:pt x="363" y="331"/>
                  </a:cubicBezTo>
                  <a:cubicBezTo>
                    <a:pt x="340" y="337"/>
                    <a:pt x="357" y="294"/>
                    <a:pt x="349" y="280"/>
                  </a:cubicBezTo>
                  <a:cubicBezTo>
                    <a:pt x="341" y="266"/>
                    <a:pt x="312" y="269"/>
                    <a:pt x="315" y="247"/>
                  </a:cubicBezTo>
                  <a:cubicBezTo>
                    <a:pt x="318" y="225"/>
                    <a:pt x="376" y="153"/>
                    <a:pt x="369" y="145"/>
                  </a:cubicBezTo>
                  <a:cubicBezTo>
                    <a:pt x="362" y="137"/>
                    <a:pt x="330" y="223"/>
                    <a:pt x="273" y="199"/>
                  </a:cubicBezTo>
                  <a:cubicBezTo>
                    <a:pt x="216" y="175"/>
                    <a:pt x="79" y="41"/>
                    <a:pt x="2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100000">
                  <a:srgbClr val="FFCC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937"/>
            <p:cNvSpPr>
              <a:spLocks/>
            </p:cNvSpPr>
            <p:nvPr/>
          </p:nvSpPr>
          <p:spPr bwMode="auto">
            <a:xfrm>
              <a:off x="1247" y="1202"/>
              <a:ext cx="217" cy="701"/>
            </a:xfrm>
            <a:custGeom>
              <a:avLst/>
              <a:gdLst>
                <a:gd name="T0" fmla="*/ 29 w 217"/>
                <a:gd name="T1" fmla="*/ 3 h 701"/>
                <a:gd name="T2" fmla="*/ 97 w 217"/>
                <a:gd name="T3" fmla="*/ 141 h 701"/>
                <a:gd name="T4" fmla="*/ 187 w 217"/>
                <a:gd name="T5" fmla="*/ 300 h 701"/>
                <a:gd name="T6" fmla="*/ 193 w 217"/>
                <a:gd name="T7" fmla="*/ 378 h 701"/>
                <a:gd name="T8" fmla="*/ 39 w 217"/>
                <a:gd name="T9" fmla="*/ 489 h 701"/>
                <a:gd name="T10" fmla="*/ 40 w 217"/>
                <a:gd name="T11" fmla="*/ 691 h 701"/>
                <a:gd name="T12" fmla="*/ 46 w 217"/>
                <a:gd name="T13" fmla="*/ 427 h 701"/>
                <a:gd name="T14" fmla="*/ 4 w 217"/>
                <a:gd name="T15" fmla="*/ 304 h 701"/>
                <a:gd name="T16" fmla="*/ 22 w 217"/>
                <a:gd name="T17" fmla="*/ 207 h 701"/>
                <a:gd name="T18" fmla="*/ 28 w 217"/>
                <a:gd name="T19" fmla="*/ 128 h 701"/>
                <a:gd name="T20" fmla="*/ 32 w 217"/>
                <a:gd name="T21" fmla="*/ 36 h 701"/>
                <a:gd name="T22" fmla="*/ 67 w 217"/>
                <a:gd name="T23" fmla="*/ 266 h 701"/>
                <a:gd name="T24" fmla="*/ 62 w 217"/>
                <a:gd name="T25" fmla="*/ 349 h 701"/>
                <a:gd name="T26" fmla="*/ 94 w 217"/>
                <a:gd name="T27" fmla="*/ 449 h 701"/>
                <a:gd name="T28" fmla="*/ 171 w 217"/>
                <a:gd name="T29" fmla="*/ 396 h 701"/>
                <a:gd name="T30" fmla="*/ 174 w 217"/>
                <a:gd name="T31" fmla="*/ 372 h 701"/>
                <a:gd name="T32" fmla="*/ 150 w 217"/>
                <a:gd name="T33" fmla="*/ 338 h 701"/>
                <a:gd name="T34" fmla="*/ 135 w 217"/>
                <a:gd name="T35" fmla="*/ 246 h 701"/>
                <a:gd name="T36" fmla="*/ 80 w 217"/>
                <a:gd name="T37" fmla="*/ 211 h 701"/>
                <a:gd name="T38" fmla="*/ 53 w 217"/>
                <a:gd name="T39" fmla="*/ 118 h 701"/>
                <a:gd name="T40" fmla="*/ 29 w 217"/>
                <a:gd name="T41" fmla="*/ 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7" h="701">
                  <a:moveTo>
                    <a:pt x="29" y="3"/>
                  </a:moveTo>
                  <a:cubicBezTo>
                    <a:pt x="36" y="7"/>
                    <a:pt x="71" y="93"/>
                    <a:pt x="97" y="141"/>
                  </a:cubicBezTo>
                  <a:cubicBezTo>
                    <a:pt x="123" y="191"/>
                    <a:pt x="171" y="260"/>
                    <a:pt x="187" y="300"/>
                  </a:cubicBezTo>
                  <a:cubicBezTo>
                    <a:pt x="202" y="339"/>
                    <a:pt x="217" y="347"/>
                    <a:pt x="193" y="378"/>
                  </a:cubicBezTo>
                  <a:cubicBezTo>
                    <a:pt x="169" y="410"/>
                    <a:pt x="64" y="437"/>
                    <a:pt x="39" y="489"/>
                  </a:cubicBezTo>
                  <a:cubicBezTo>
                    <a:pt x="14" y="541"/>
                    <a:pt x="39" y="701"/>
                    <a:pt x="40" y="691"/>
                  </a:cubicBezTo>
                  <a:cubicBezTo>
                    <a:pt x="41" y="681"/>
                    <a:pt x="52" y="491"/>
                    <a:pt x="46" y="427"/>
                  </a:cubicBezTo>
                  <a:cubicBezTo>
                    <a:pt x="40" y="363"/>
                    <a:pt x="8" y="341"/>
                    <a:pt x="4" y="304"/>
                  </a:cubicBezTo>
                  <a:cubicBezTo>
                    <a:pt x="0" y="267"/>
                    <a:pt x="18" y="237"/>
                    <a:pt x="22" y="207"/>
                  </a:cubicBezTo>
                  <a:cubicBezTo>
                    <a:pt x="26" y="177"/>
                    <a:pt x="27" y="156"/>
                    <a:pt x="28" y="128"/>
                  </a:cubicBezTo>
                  <a:cubicBezTo>
                    <a:pt x="30" y="100"/>
                    <a:pt x="26" y="14"/>
                    <a:pt x="32" y="36"/>
                  </a:cubicBezTo>
                  <a:cubicBezTo>
                    <a:pt x="39" y="60"/>
                    <a:pt x="61" y="214"/>
                    <a:pt x="67" y="266"/>
                  </a:cubicBezTo>
                  <a:cubicBezTo>
                    <a:pt x="73" y="318"/>
                    <a:pt x="57" y="319"/>
                    <a:pt x="62" y="349"/>
                  </a:cubicBezTo>
                  <a:cubicBezTo>
                    <a:pt x="67" y="379"/>
                    <a:pt x="77" y="441"/>
                    <a:pt x="94" y="449"/>
                  </a:cubicBezTo>
                  <a:cubicBezTo>
                    <a:pt x="112" y="457"/>
                    <a:pt x="158" y="409"/>
                    <a:pt x="171" y="396"/>
                  </a:cubicBezTo>
                  <a:cubicBezTo>
                    <a:pt x="184" y="384"/>
                    <a:pt x="177" y="381"/>
                    <a:pt x="174" y="372"/>
                  </a:cubicBezTo>
                  <a:cubicBezTo>
                    <a:pt x="170" y="363"/>
                    <a:pt x="156" y="359"/>
                    <a:pt x="150" y="338"/>
                  </a:cubicBezTo>
                  <a:cubicBezTo>
                    <a:pt x="143" y="318"/>
                    <a:pt x="146" y="267"/>
                    <a:pt x="135" y="246"/>
                  </a:cubicBezTo>
                  <a:cubicBezTo>
                    <a:pt x="123" y="225"/>
                    <a:pt x="93" y="232"/>
                    <a:pt x="80" y="211"/>
                  </a:cubicBezTo>
                  <a:cubicBezTo>
                    <a:pt x="67" y="190"/>
                    <a:pt x="62" y="152"/>
                    <a:pt x="53" y="118"/>
                  </a:cubicBezTo>
                  <a:cubicBezTo>
                    <a:pt x="44" y="83"/>
                    <a:pt x="21" y="0"/>
                    <a:pt x="29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50000">
                  <a:srgbClr val="FFCC66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938"/>
            <p:cNvSpPr>
              <a:spLocks/>
            </p:cNvSpPr>
            <p:nvPr/>
          </p:nvSpPr>
          <p:spPr bwMode="auto">
            <a:xfrm>
              <a:off x="1213" y="1230"/>
              <a:ext cx="204" cy="1084"/>
            </a:xfrm>
            <a:custGeom>
              <a:avLst/>
              <a:gdLst>
                <a:gd name="T0" fmla="*/ 7 w 204"/>
                <a:gd name="T1" fmla="*/ 8 h 1084"/>
                <a:gd name="T2" fmla="*/ 114 w 204"/>
                <a:gd name="T3" fmla="*/ 319 h 1084"/>
                <a:gd name="T4" fmla="*/ 140 w 204"/>
                <a:gd name="T5" fmla="*/ 441 h 1084"/>
                <a:gd name="T6" fmla="*/ 14 w 204"/>
                <a:gd name="T7" fmla="*/ 507 h 1084"/>
                <a:gd name="T8" fmla="*/ 74 w 204"/>
                <a:gd name="T9" fmla="*/ 543 h 1084"/>
                <a:gd name="T10" fmla="*/ 122 w 204"/>
                <a:gd name="T11" fmla="*/ 519 h 1084"/>
                <a:gd name="T12" fmla="*/ 114 w 204"/>
                <a:gd name="T13" fmla="*/ 692 h 1084"/>
                <a:gd name="T14" fmla="*/ 18 w 204"/>
                <a:gd name="T15" fmla="*/ 1080 h 1084"/>
                <a:gd name="T16" fmla="*/ 140 w 204"/>
                <a:gd name="T17" fmla="*/ 717 h 1084"/>
                <a:gd name="T18" fmla="*/ 199 w 204"/>
                <a:gd name="T19" fmla="*/ 707 h 1084"/>
                <a:gd name="T20" fmla="*/ 170 w 204"/>
                <a:gd name="T21" fmla="*/ 621 h 1084"/>
                <a:gd name="T22" fmla="*/ 156 w 204"/>
                <a:gd name="T23" fmla="*/ 272 h 1084"/>
                <a:gd name="T24" fmla="*/ 7 w 204"/>
                <a:gd name="T25" fmla="*/ 8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1084">
                  <a:moveTo>
                    <a:pt x="7" y="8"/>
                  </a:moveTo>
                  <a:cubicBezTo>
                    <a:pt x="0" y="16"/>
                    <a:pt x="92" y="247"/>
                    <a:pt x="114" y="319"/>
                  </a:cubicBezTo>
                  <a:cubicBezTo>
                    <a:pt x="136" y="391"/>
                    <a:pt x="157" y="410"/>
                    <a:pt x="140" y="441"/>
                  </a:cubicBezTo>
                  <a:cubicBezTo>
                    <a:pt x="123" y="472"/>
                    <a:pt x="25" y="490"/>
                    <a:pt x="14" y="507"/>
                  </a:cubicBezTo>
                  <a:cubicBezTo>
                    <a:pt x="3" y="524"/>
                    <a:pt x="56" y="541"/>
                    <a:pt x="74" y="543"/>
                  </a:cubicBezTo>
                  <a:cubicBezTo>
                    <a:pt x="92" y="545"/>
                    <a:pt x="115" y="494"/>
                    <a:pt x="122" y="519"/>
                  </a:cubicBezTo>
                  <a:cubicBezTo>
                    <a:pt x="129" y="544"/>
                    <a:pt x="131" y="599"/>
                    <a:pt x="114" y="692"/>
                  </a:cubicBezTo>
                  <a:cubicBezTo>
                    <a:pt x="97" y="785"/>
                    <a:pt x="14" y="1076"/>
                    <a:pt x="18" y="1080"/>
                  </a:cubicBezTo>
                  <a:cubicBezTo>
                    <a:pt x="22" y="1084"/>
                    <a:pt x="110" y="779"/>
                    <a:pt x="140" y="717"/>
                  </a:cubicBezTo>
                  <a:cubicBezTo>
                    <a:pt x="170" y="655"/>
                    <a:pt x="194" y="723"/>
                    <a:pt x="199" y="707"/>
                  </a:cubicBezTo>
                  <a:cubicBezTo>
                    <a:pt x="204" y="691"/>
                    <a:pt x="177" y="693"/>
                    <a:pt x="170" y="621"/>
                  </a:cubicBezTo>
                  <a:cubicBezTo>
                    <a:pt x="163" y="549"/>
                    <a:pt x="183" y="374"/>
                    <a:pt x="156" y="272"/>
                  </a:cubicBezTo>
                  <a:cubicBezTo>
                    <a:pt x="129" y="170"/>
                    <a:pt x="15" y="0"/>
                    <a:pt x="7" y="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50000">
                  <a:srgbClr val="CC33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24" name="Group 939"/>
            <p:cNvGrpSpPr>
              <a:grpSpLocks/>
            </p:cNvGrpSpPr>
            <p:nvPr/>
          </p:nvGrpSpPr>
          <p:grpSpPr bwMode="auto">
            <a:xfrm rot="1477406">
              <a:off x="450" y="1847"/>
              <a:ext cx="1071" cy="669"/>
              <a:chOff x="1634" y="1704"/>
              <a:chExt cx="1097" cy="732"/>
            </a:xfrm>
          </p:grpSpPr>
          <p:sp>
            <p:nvSpPr>
              <p:cNvPr id="325" name="Freeform 940"/>
              <p:cNvSpPr>
                <a:spLocks/>
              </p:cNvSpPr>
              <p:nvPr/>
            </p:nvSpPr>
            <p:spPr bwMode="auto">
              <a:xfrm rot="-1237793">
                <a:off x="1654" y="2010"/>
                <a:ext cx="673" cy="384"/>
              </a:xfrm>
              <a:custGeom>
                <a:avLst/>
                <a:gdLst>
                  <a:gd name="T0" fmla="*/ 116 w 940"/>
                  <a:gd name="T1" fmla="*/ 0 h 543"/>
                  <a:gd name="T2" fmla="*/ 36 w 940"/>
                  <a:gd name="T3" fmla="*/ 376 h 543"/>
                  <a:gd name="T4" fmla="*/ 332 w 940"/>
                  <a:gd name="T5" fmla="*/ 520 h 543"/>
                  <a:gd name="T6" fmla="*/ 940 w 940"/>
                  <a:gd name="T7" fmla="*/ 512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0" h="543">
                    <a:moveTo>
                      <a:pt x="116" y="0"/>
                    </a:moveTo>
                    <a:cubicBezTo>
                      <a:pt x="103" y="63"/>
                      <a:pt x="0" y="289"/>
                      <a:pt x="36" y="376"/>
                    </a:cubicBezTo>
                    <a:cubicBezTo>
                      <a:pt x="72" y="463"/>
                      <a:pt x="181" y="497"/>
                      <a:pt x="332" y="520"/>
                    </a:cubicBezTo>
                    <a:cubicBezTo>
                      <a:pt x="483" y="543"/>
                      <a:pt x="813" y="514"/>
                      <a:pt x="940" y="512"/>
                    </a:cubicBezTo>
                  </a:path>
                </a:pathLst>
              </a:custGeom>
              <a:gradFill rotWithShape="1">
                <a:gsLst>
                  <a:gs pos="0">
                    <a:srgbClr val="00CC00"/>
                  </a:gs>
                  <a:gs pos="50000">
                    <a:srgbClr val="008000"/>
                  </a:gs>
                  <a:gs pos="100000">
                    <a:srgbClr val="00CC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6" name="Group 941"/>
              <p:cNvGrpSpPr>
                <a:grpSpLocks/>
              </p:cNvGrpSpPr>
              <p:nvPr/>
            </p:nvGrpSpPr>
            <p:grpSpPr bwMode="auto">
              <a:xfrm>
                <a:off x="1634" y="1704"/>
                <a:ext cx="1097" cy="732"/>
                <a:chOff x="1650" y="2104"/>
                <a:chExt cx="1097" cy="732"/>
              </a:xfrm>
            </p:grpSpPr>
            <p:grpSp>
              <p:nvGrpSpPr>
                <p:cNvPr id="327" name="Group 942"/>
                <p:cNvGrpSpPr>
                  <a:grpSpLocks/>
                </p:cNvGrpSpPr>
                <p:nvPr/>
              </p:nvGrpSpPr>
              <p:grpSpPr bwMode="auto">
                <a:xfrm rot="-1237793">
                  <a:off x="1704" y="2160"/>
                  <a:ext cx="1043" cy="535"/>
                  <a:chOff x="704" y="1584"/>
                  <a:chExt cx="1456" cy="756"/>
                </a:xfrm>
              </p:grpSpPr>
              <p:sp>
                <p:nvSpPr>
                  <p:cNvPr id="360" name="Freeform 943"/>
                  <p:cNvSpPr>
                    <a:spLocks/>
                  </p:cNvSpPr>
                  <p:nvPr/>
                </p:nvSpPr>
                <p:spPr bwMode="auto">
                  <a:xfrm>
                    <a:off x="704" y="1632"/>
                    <a:ext cx="1440" cy="708"/>
                  </a:xfrm>
                  <a:custGeom>
                    <a:avLst/>
                    <a:gdLst>
                      <a:gd name="T0" fmla="*/ 0 w 1440"/>
                      <a:gd name="T1" fmla="*/ 176 h 708"/>
                      <a:gd name="T2" fmla="*/ 360 w 1440"/>
                      <a:gd name="T3" fmla="*/ 608 h 708"/>
                      <a:gd name="T4" fmla="*/ 848 w 1440"/>
                      <a:gd name="T5" fmla="*/ 680 h 708"/>
                      <a:gd name="T6" fmla="*/ 1272 w 1440"/>
                      <a:gd name="T7" fmla="*/ 440 h 708"/>
                      <a:gd name="T8" fmla="*/ 1440 w 1440"/>
                      <a:gd name="T9" fmla="*/ 0 h 7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40" h="708">
                        <a:moveTo>
                          <a:pt x="0" y="176"/>
                        </a:moveTo>
                        <a:cubicBezTo>
                          <a:pt x="57" y="248"/>
                          <a:pt x="219" y="524"/>
                          <a:pt x="360" y="608"/>
                        </a:cubicBezTo>
                        <a:cubicBezTo>
                          <a:pt x="501" y="692"/>
                          <a:pt x="696" y="708"/>
                          <a:pt x="848" y="680"/>
                        </a:cubicBezTo>
                        <a:cubicBezTo>
                          <a:pt x="1000" y="652"/>
                          <a:pt x="1173" y="553"/>
                          <a:pt x="1272" y="440"/>
                        </a:cubicBezTo>
                        <a:cubicBezTo>
                          <a:pt x="1371" y="327"/>
                          <a:pt x="1405" y="92"/>
                          <a:pt x="1440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1" name="Freeform 944"/>
                  <p:cNvSpPr>
                    <a:spLocks/>
                  </p:cNvSpPr>
                  <p:nvPr/>
                </p:nvSpPr>
                <p:spPr bwMode="auto">
                  <a:xfrm>
                    <a:off x="712" y="1584"/>
                    <a:ext cx="1448" cy="216"/>
                  </a:xfrm>
                  <a:custGeom>
                    <a:avLst/>
                    <a:gdLst>
                      <a:gd name="T0" fmla="*/ 0 w 1448"/>
                      <a:gd name="T1" fmla="*/ 216 h 216"/>
                      <a:gd name="T2" fmla="*/ 424 w 1448"/>
                      <a:gd name="T3" fmla="*/ 120 h 216"/>
                      <a:gd name="T4" fmla="*/ 816 w 1448"/>
                      <a:gd name="T5" fmla="*/ 40 h 216"/>
                      <a:gd name="T6" fmla="*/ 880 w 1448"/>
                      <a:gd name="T7" fmla="*/ 96 h 216"/>
                      <a:gd name="T8" fmla="*/ 952 w 1448"/>
                      <a:gd name="T9" fmla="*/ 0 h 216"/>
                      <a:gd name="T10" fmla="*/ 1448 w 1448"/>
                      <a:gd name="T11" fmla="*/ 48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48" h="216">
                        <a:moveTo>
                          <a:pt x="0" y="216"/>
                        </a:moveTo>
                        <a:lnTo>
                          <a:pt x="424" y="120"/>
                        </a:lnTo>
                        <a:lnTo>
                          <a:pt x="816" y="40"/>
                        </a:lnTo>
                        <a:lnTo>
                          <a:pt x="880" y="96"/>
                        </a:lnTo>
                        <a:lnTo>
                          <a:pt x="952" y="0"/>
                        </a:lnTo>
                        <a:lnTo>
                          <a:pt x="1448" y="4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9999"/>
                      </a:gs>
                      <a:gs pos="100000">
                        <a:srgbClr val="FF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28" name="Freeform 945"/>
                <p:cNvSpPr>
                  <a:spLocks/>
                </p:cNvSpPr>
                <p:nvPr/>
              </p:nvSpPr>
              <p:spPr bwMode="auto">
                <a:xfrm rot="-1237793">
                  <a:off x="1729" y="2458"/>
                  <a:ext cx="244" cy="378"/>
                </a:xfrm>
                <a:custGeom>
                  <a:avLst/>
                  <a:gdLst>
                    <a:gd name="T0" fmla="*/ 40 w 341"/>
                    <a:gd name="T1" fmla="*/ 7 h 534"/>
                    <a:gd name="T2" fmla="*/ 31 w 341"/>
                    <a:gd name="T3" fmla="*/ 180 h 534"/>
                    <a:gd name="T4" fmla="*/ 10 w 341"/>
                    <a:gd name="T5" fmla="*/ 382 h 534"/>
                    <a:gd name="T6" fmla="*/ 34 w 341"/>
                    <a:gd name="T7" fmla="*/ 466 h 534"/>
                    <a:gd name="T8" fmla="*/ 217 w 341"/>
                    <a:gd name="T9" fmla="*/ 514 h 534"/>
                    <a:gd name="T10" fmla="*/ 340 w 341"/>
                    <a:gd name="T11" fmla="*/ 517 h 534"/>
                    <a:gd name="T12" fmla="*/ 223 w 341"/>
                    <a:gd name="T13" fmla="*/ 409 h 534"/>
                    <a:gd name="T14" fmla="*/ 178 w 341"/>
                    <a:gd name="T15" fmla="*/ 307 h 534"/>
                    <a:gd name="T16" fmla="*/ 124 w 341"/>
                    <a:gd name="T17" fmla="*/ 214 h 534"/>
                    <a:gd name="T18" fmla="*/ 88 w 341"/>
                    <a:gd name="T19" fmla="*/ 136 h 534"/>
                    <a:gd name="T20" fmla="*/ 49 w 341"/>
                    <a:gd name="T21" fmla="*/ 43 h 534"/>
                    <a:gd name="T22" fmla="*/ 106 w 341"/>
                    <a:gd name="T23" fmla="*/ 295 h 534"/>
                    <a:gd name="T24" fmla="*/ 142 w 341"/>
                    <a:gd name="T25" fmla="*/ 379 h 534"/>
                    <a:gd name="T26" fmla="*/ 151 w 341"/>
                    <a:gd name="T27" fmla="*/ 496 h 534"/>
                    <a:gd name="T28" fmla="*/ 61 w 341"/>
                    <a:gd name="T29" fmla="*/ 475 h 534"/>
                    <a:gd name="T30" fmla="*/ 49 w 341"/>
                    <a:gd name="T31" fmla="*/ 451 h 534"/>
                    <a:gd name="T32" fmla="*/ 58 w 341"/>
                    <a:gd name="T33" fmla="*/ 406 h 534"/>
                    <a:gd name="T34" fmla="*/ 37 w 341"/>
                    <a:gd name="T35" fmla="*/ 304 h 534"/>
                    <a:gd name="T36" fmla="*/ 73 w 341"/>
                    <a:gd name="T37" fmla="*/ 244 h 534"/>
                    <a:gd name="T38" fmla="*/ 61 w 341"/>
                    <a:gd name="T39" fmla="*/ 136 h 534"/>
                    <a:gd name="T40" fmla="*/ 40 w 341"/>
                    <a:gd name="T41" fmla="*/ 7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41" h="534">
                      <a:moveTo>
                        <a:pt x="40" y="7"/>
                      </a:moveTo>
                      <a:cubicBezTo>
                        <a:pt x="35" y="14"/>
                        <a:pt x="36" y="118"/>
                        <a:pt x="31" y="180"/>
                      </a:cubicBezTo>
                      <a:cubicBezTo>
                        <a:pt x="26" y="242"/>
                        <a:pt x="9" y="334"/>
                        <a:pt x="10" y="382"/>
                      </a:cubicBezTo>
                      <a:cubicBezTo>
                        <a:pt x="11" y="430"/>
                        <a:pt x="0" y="444"/>
                        <a:pt x="34" y="466"/>
                      </a:cubicBezTo>
                      <a:cubicBezTo>
                        <a:pt x="68" y="488"/>
                        <a:pt x="166" y="505"/>
                        <a:pt x="217" y="514"/>
                      </a:cubicBezTo>
                      <a:cubicBezTo>
                        <a:pt x="268" y="523"/>
                        <a:pt x="339" y="534"/>
                        <a:pt x="340" y="517"/>
                      </a:cubicBezTo>
                      <a:cubicBezTo>
                        <a:pt x="341" y="500"/>
                        <a:pt x="250" y="444"/>
                        <a:pt x="223" y="409"/>
                      </a:cubicBezTo>
                      <a:cubicBezTo>
                        <a:pt x="196" y="374"/>
                        <a:pt x="194" y="339"/>
                        <a:pt x="178" y="307"/>
                      </a:cubicBezTo>
                      <a:cubicBezTo>
                        <a:pt x="162" y="275"/>
                        <a:pt x="139" y="243"/>
                        <a:pt x="124" y="214"/>
                      </a:cubicBezTo>
                      <a:cubicBezTo>
                        <a:pt x="109" y="185"/>
                        <a:pt x="100" y="164"/>
                        <a:pt x="88" y="136"/>
                      </a:cubicBezTo>
                      <a:cubicBezTo>
                        <a:pt x="76" y="108"/>
                        <a:pt x="46" y="17"/>
                        <a:pt x="49" y="43"/>
                      </a:cubicBezTo>
                      <a:cubicBezTo>
                        <a:pt x="52" y="69"/>
                        <a:pt x="91" y="239"/>
                        <a:pt x="106" y="295"/>
                      </a:cubicBezTo>
                      <a:cubicBezTo>
                        <a:pt x="121" y="351"/>
                        <a:pt x="135" y="346"/>
                        <a:pt x="142" y="379"/>
                      </a:cubicBezTo>
                      <a:cubicBezTo>
                        <a:pt x="149" y="412"/>
                        <a:pt x="164" y="480"/>
                        <a:pt x="151" y="496"/>
                      </a:cubicBezTo>
                      <a:cubicBezTo>
                        <a:pt x="138" y="512"/>
                        <a:pt x="78" y="482"/>
                        <a:pt x="61" y="475"/>
                      </a:cubicBezTo>
                      <a:cubicBezTo>
                        <a:pt x="44" y="468"/>
                        <a:pt x="49" y="462"/>
                        <a:pt x="49" y="451"/>
                      </a:cubicBezTo>
                      <a:cubicBezTo>
                        <a:pt x="49" y="440"/>
                        <a:pt x="60" y="430"/>
                        <a:pt x="58" y="406"/>
                      </a:cubicBezTo>
                      <a:cubicBezTo>
                        <a:pt x="56" y="382"/>
                        <a:pt x="35" y="331"/>
                        <a:pt x="37" y="304"/>
                      </a:cubicBezTo>
                      <a:cubicBezTo>
                        <a:pt x="39" y="277"/>
                        <a:pt x="69" y="272"/>
                        <a:pt x="73" y="244"/>
                      </a:cubicBezTo>
                      <a:cubicBezTo>
                        <a:pt x="77" y="216"/>
                        <a:pt x="66" y="175"/>
                        <a:pt x="61" y="136"/>
                      </a:cubicBezTo>
                      <a:cubicBezTo>
                        <a:pt x="56" y="97"/>
                        <a:pt x="45" y="0"/>
                        <a:pt x="40" y="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66"/>
                    </a:gs>
                    <a:gs pos="50000">
                      <a:srgbClr val="FFFF00"/>
                    </a:gs>
                    <a:gs pos="100000">
                      <a:srgbClr val="FFFF66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Freeform 946"/>
                <p:cNvSpPr>
                  <a:spLocks/>
                </p:cNvSpPr>
                <p:nvPr/>
              </p:nvSpPr>
              <p:spPr bwMode="auto">
                <a:xfrm rot="-1237793">
                  <a:off x="1889" y="2448"/>
                  <a:ext cx="23" cy="76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947"/>
                <p:cNvSpPr>
                  <a:spLocks/>
                </p:cNvSpPr>
                <p:nvPr/>
              </p:nvSpPr>
              <p:spPr bwMode="auto">
                <a:xfrm rot="-163975">
                  <a:off x="1939" y="2426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948"/>
                <p:cNvSpPr>
                  <a:spLocks/>
                </p:cNvSpPr>
                <p:nvPr/>
              </p:nvSpPr>
              <p:spPr bwMode="auto">
                <a:xfrm rot="-1603623">
                  <a:off x="1995" y="2405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Freeform 949"/>
                <p:cNvSpPr>
                  <a:spLocks/>
                </p:cNvSpPr>
                <p:nvPr/>
              </p:nvSpPr>
              <p:spPr bwMode="auto">
                <a:xfrm rot="-1603623">
                  <a:off x="2015" y="2506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eeform 950"/>
                <p:cNvSpPr>
                  <a:spLocks/>
                </p:cNvSpPr>
                <p:nvPr/>
              </p:nvSpPr>
              <p:spPr bwMode="auto">
                <a:xfrm rot="20362207" flipH="1">
                  <a:off x="2058" y="2484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reeform 951"/>
                <p:cNvSpPr>
                  <a:spLocks/>
                </p:cNvSpPr>
                <p:nvPr/>
              </p:nvSpPr>
              <p:spPr bwMode="auto">
                <a:xfrm rot="-676974">
                  <a:off x="2042" y="2385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Freeform 952"/>
                <p:cNvSpPr>
                  <a:spLocks/>
                </p:cNvSpPr>
                <p:nvPr/>
              </p:nvSpPr>
              <p:spPr bwMode="auto">
                <a:xfrm rot="-1237793">
                  <a:off x="1650" y="2191"/>
                  <a:ext cx="933" cy="166"/>
                </a:xfrm>
                <a:custGeom>
                  <a:avLst/>
                  <a:gdLst>
                    <a:gd name="T0" fmla="*/ 0 w 1302"/>
                    <a:gd name="T1" fmla="*/ 213 h 234"/>
                    <a:gd name="T2" fmla="*/ 816 w 1302"/>
                    <a:gd name="T3" fmla="*/ 42 h 234"/>
                    <a:gd name="T4" fmla="*/ 873 w 1302"/>
                    <a:gd name="T5" fmla="*/ 108 h 234"/>
                    <a:gd name="T6" fmla="*/ 951 w 1302"/>
                    <a:gd name="T7" fmla="*/ 0 h 234"/>
                    <a:gd name="T8" fmla="*/ 1237 w 1302"/>
                    <a:gd name="T9" fmla="*/ 27 h 234"/>
                    <a:gd name="T10" fmla="*/ 1302 w 1302"/>
                    <a:gd name="T11" fmla="*/ 90 h 234"/>
                    <a:gd name="T12" fmla="*/ 6 w 1302"/>
                    <a:gd name="T13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2" h="234">
                      <a:moveTo>
                        <a:pt x="0" y="213"/>
                      </a:moveTo>
                      <a:lnTo>
                        <a:pt x="816" y="42"/>
                      </a:lnTo>
                      <a:lnTo>
                        <a:pt x="873" y="108"/>
                      </a:lnTo>
                      <a:lnTo>
                        <a:pt x="951" y="0"/>
                      </a:lnTo>
                      <a:lnTo>
                        <a:pt x="1237" y="27"/>
                      </a:lnTo>
                      <a:lnTo>
                        <a:pt x="1302" y="90"/>
                      </a:lnTo>
                      <a:lnTo>
                        <a:pt x="6" y="234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5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Freeform 953"/>
                <p:cNvSpPr>
                  <a:spLocks/>
                </p:cNvSpPr>
                <p:nvPr/>
              </p:nvSpPr>
              <p:spPr bwMode="auto">
                <a:xfrm rot="-2387203">
                  <a:off x="2443" y="2186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eform 954"/>
                <p:cNvSpPr>
                  <a:spLocks/>
                </p:cNvSpPr>
                <p:nvPr/>
              </p:nvSpPr>
              <p:spPr bwMode="auto">
                <a:xfrm rot="19212797" flipH="1">
                  <a:off x="2435" y="2104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eform 955"/>
                <p:cNvSpPr>
                  <a:spLocks/>
                </p:cNvSpPr>
                <p:nvPr/>
              </p:nvSpPr>
              <p:spPr bwMode="auto">
                <a:xfrm rot="-2387203">
                  <a:off x="2376" y="2195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956"/>
                <p:cNvSpPr>
                  <a:spLocks/>
                </p:cNvSpPr>
                <p:nvPr/>
              </p:nvSpPr>
              <p:spPr bwMode="auto">
                <a:xfrm rot="-2387203">
                  <a:off x="2498" y="2296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957"/>
                <p:cNvSpPr>
                  <a:spLocks/>
                </p:cNvSpPr>
                <p:nvPr/>
              </p:nvSpPr>
              <p:spPr bwMode="auto">
                <a:xfrm rot="-2387203">
                  <a:off x="2454" y="2333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958"/>
                <p:cNvSpPr>
                  <a:spLocks/>
                </p:cNvSpPr>
                <p:nvPr/>
              </p:nvSpPr>
              <p:spPr bwMode="auto">
                <a:xfrm rot="-2387203">
                  <a:off x="2409" y="2378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959"/>
                <p:cNvSpPr>
                  <a:spLocks/>
                </p:cNvSpPr>
                <p:nvPr/>
              </p:nvSpPr>
              <p:spPr bwMode="auto">
                <a:xfrm rot="-2387203">
                  <a:off x="2367" y="2423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960"/>
                <p:cNvSpPr>
                  <a:spLocks/>
                </p:cNvSpPr>
                <p:nvPr/>
              </p:nvSpPr>
              <p:spPr bwMode="auto">
                <a:xfrm rot="-2387203">
                  <a:off x="2324" y="2449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Freeform 961"/>
                <p:cNvSpPr>
                  <a:spLocks/>
                </p:cNvSpPr>
                <p:nvPr/>
              </p:nvSpPr>
              <p:spPr bwMode="auto">
                <a:xfrm rot="20362207" flipH="1">
                  <a:off x="2125" y="2540"/>
                  <a:ext cx="2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962"/>
                <p:cNvSpPr>
                  <a:spLocks/>
                </p:cNvSpPr>
                <p:nvPr/>
              </p:nvSpPr>
              <p:spPr bwMode="auto">
                <a:xfrm rot="20362207" flipH="1">
                  <a:off x="2178" y="2520"/>
                  <a:ext cx="2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963"/>
                <p:cNvSpPr>
                  <a:spLocks/>
                </p:cNvSpPr>
                <p:nvPr/>
              </p:nvSpPr>
              <p:spPr bwMode="auto">
                <a:xfrm rot="20362207" flipH="1">
                  <a:off x="2248" y="2493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964"/>
                <p:cNvSpPr>
                  <a:spLocks/>
                </p:cNvSpPr>
                <p:nvPr/>
              </p:nvSpPr>
              <p:spPr bwMode="auto">
                <a:xfrm rot="20362207" flipH="1">
                  <a:off x="2367" y="2528"/>
                  <a:ext cx="2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965"/>
                <p:cNvSpPr>
                  <a:spLocks/>
                </p:cNvSpPr>
                <p:nvPr/>
              </p:nvSpPr>
              <p:spPr bwMode="auto">
                <a:xfrm rot="20362207" flipH="1">
                  <a:off x="2083" y="2390"/>
                  <a:ext cx="2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966"/>
                <p:cNvSpPr>
                  <a:spLocks/>
                </p:cNvSpPr>
                <p:nvPr/>
              </p:nvSpPr>
              <p:spPr bwMode="auto">
                <a:xfrm rot="-345816">
                  <a:off x="2133" y="2393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967"/>
                <p:cNvSpPr>
                  <a:spLocks/>
                </p:cNvSpPr>
                <p:nvPr/>
              </p:nvSpPr>
              <p:spPr bwMode="auto">
                <a:xfrm rot="-1603623">
                  <a:off x="2170" y="2388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968"/>
                <p:cNvSpPr>
                  <a:spLocks/>
                </p:cNvSpPr>
                <p:nvPr/>
              </p:nvSpPr>
              <p:spPr bwMode="auto">
                <a:xfrm rot="-1603623">
                  <a:off x="2331" y="2309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969"/>
                <p:cNvSpPr>
                  <a:spLocks/>
                </p:cNvSpPr>
                <p:nvPr/>
              </p:nvSpPr>
              <p:spPr bwMode="auto">
                <a:xfrm rot="-2387203">
                  <a:off x="2376" y="2295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970"/>
                <p:cNvSpPr>
                  <a:spLocks/>
                </p:cNvSpPr>
                <p:nvPr/>
              </p:nvSpPr>
              <p:spPr bwMode="auto">
                <a:xfrm rot="-1603623">
                  <a:off x="2209" y="2376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Freeform 971"/>
                <p:cNvSpPr>
                  <a:spLocks/>
                </p:cNvSpPr>
                <p:nvPr/>
              </p:nvSpPr>
              <p:spPr bwMode="auto">
                <a:xfrm rot="-345816">
                  <a:off x="2242" y="2366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972"/>
                <p:cNvSpPr>
                  <a:spLocks/>
                </p:cNvSpPr>
                <p:nvPr/>
              </p:nvSpPr>
              <p:spPr bwMode="auto">
                <a:xfrm rot="-1603623">
                  <a:off x="2275" y="2356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973"/>
                <p:cNvSpPr>
                  <a:spLocks/>
                </p:cNvSpPr>
                <p:nvPr/>
              </p:nvSpPr>
              <p:spPr bwMode="auto">
                <a:xfrm rot="-1603623">
                  <a:off x="2300" y="2337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Freeform 974"/>
                <p:cNvSpPr>
                  <a:spLocks/>
                </p:cNvSpPr>
                <p:nvPr/>
              </p:nvSpPr>
              <p:spPr bwMode="auto">
                <a:xfrm rot="-2387203">
                  <a:off x="2370" y="2247"/>
                  <a:ext cx="1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Freeform 975"/>
                <p:cNvSpPr>
                  <a:spLocks/>
                </p:cNvSpPr>
                <p:nvPr/>
              </p:nvSpPr>
              <p:spPr bwMode="auto">
                <a:xfrm rot="-2387203">
                  <a:off x="2523" y="2192"/>
                  <a:ext cx="20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976"/>
                <p:cNvSpPr>
                  <a:spLocks/>
                </p:cNvSpPr>
                <p:nvPr/>
              </p:nvSpPr>
              <p:spPr bwMode="auto">
                <a:xfrm rot="20362207" flipH="1">
                  <a:off x="2286" y="2477"/>
                  <a:ext cx="29" cy="70"/>
                </a:xfrm>
                <a:custGeom>
                  <a:avLst/>
                  <a:gdLst>
                    <a:gd name="T0" fmla="*/ 16 w 33"/>
                    <a:gd name="T1" fmla="*/ 6 h 108"/>
                    <a:gd name="T2" fmla="*/ 1 w 33"/>
                    <a:gd name="T3" fmla="*/ 48 h 108"/>
                    <a:gd name="T4" fmla="*/ 10 w 33"/>
                    <a:gd name="T5" fmla="*/ 102 h 108"/>
                    <a:gd name="T6" fmla="*/ 31 w 33"/>
                    <a:gd name="T7" fmla="*/ 81 h 108"/>
                    <a:gd name="T8" fmla="*/ 16 w 33"/>
                    <a:gd name="T9" fmla="*/ 6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108">
                      <a:moveTo>
                        <a:pt x="16" y="6"/>
                      </a:moveTo>
                      <a:cubicBezTo>
                        <a:pt x="11" y="0"/>
                        <a:pt x="2" y="32"/>
                        <a:pt x="1" y="48"/>
                      </a:cubicBezTo>
                      <a:cubicBezTo>
                        <a:pt x="0" y="64"/>
                        <a:pt x="5" y="96"/>
                        <a:pt x="10" y="102"/>
                      </a:cubicBezTo>
                      <a:cubicBezTo>
                        <a:pt x="15" y="108"/>
                        <a:pt x="29" y="97"/>
                        <a:pt x="31" y="81"/>
                      </a:cubicBezTo>
                      <a:cubicBezTo>
                        <a:pt x="33" y="65"/>
                        <a:pt x="21" y="12"/>
                        <a:pt x="16" y="6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362" name="Group 819"/>
          <p:cNvGrpSpPr>
            <a:grpSpLocks/>
          </p:cNvGrpSpPr>
          <p:nvPr/>
        </p:nvGrpSpPr>
        <p:grpSpPr bwMode="auto">
          <a:xfrm rot="1277612">
            <a:off x="4291772" y="3343574"/>
            <a:ext cx="803275" cy="1208088"/>
            <a:chOff x="3173" y="2543"/>
            <a:chExt cx="1001" cy="1360"/>
          </a:xfrm>
        </p:grpSpPr>
        <p:sp>
          <p:nvSpPr>
            <p:cNvPr id="363" name="Freeform 820"/>
            <p:cNvSpPr>
              <a:spLocks/>
            </p:cNvSpPr>
            <p:nvPr/>
          </p:nvSpPr>
          <p:spPr bwMode="auto">
            <a:xfrm>
              <a:off x="3173" y="2767"/>
              <a:ext cx="1001" cy="1124"/>
            </a:xfrm>
            <a:custGeom>
              <a:avLst/>
              <a:gdLst>
                <a:gd name="T0" fmla="*/ 623 w 1001"/>
                <a:gd name="T1" fmla="*/ 37 h 1124"/>
                <a:gd name="T2" fmla="*/ 551 w 1001"/>
                <a:gd name="T3" fmla="*/ 45 h 1124"/>
                <a:gd name="T4" fmla="*/ 535 w 1001"/>
                <a:gd name="T5" fmla="*/ 5 h 1124"/>
                <a:gd name="T6" fmla="*/ 379 w 1001"/>
                <a:gd name="T7" fmla="*/ 65 h 1124"/>
                <a:gd name="T8" fmla="*/ 263 w 1001"/>
                <a:gd name="T9" fmla="*/ 301 h 1124"/>
                <a:gd name="T10" fmla="*/ 143 w 1001"/>
                <a:gd name="T11" fmla="*/ 525 h 1124"/>
                <a:gd name="T12" fmla="*/ 7 w 1001"/>
                <a:gd name="T13" fmla="*/ 845 h 1124"/>
                <a:gd name="T14" fmla="*/ 183 w 1001"/>
                <a:gd name="T15" fmla="*/ 1045 h 1124"/>
                <a:gd name="T16" fmla="*/ 523 w 1001"/>
                <a:gd name="T17" fmla="*/ 1121 h 1124"/>
                <a:gd name="T18" fmla="*/ 847 w 1001"/>
                <a:gd name="T19" fmla="*/ 1029 h 1124"/>
                <a:gd name="T20" fmla="*/ 991 w 1001"/>
                <a:gd name="T21" fmla="*/ 789 h 1124"/>
                <a:gd name="T22" fmla="*/ 907 w 1001"/>
                <a:gd name="T23" fmla="*/ 545 h 1124"/>
                <a:gd name="T24" fmla="*/ 783 w 1001"/>
                <a:gd name="T25" fmla="*/ 333 h 1124"/>
                <a:gd name="T26" fmla="*/ 791 w 1001"/>
                <a:gd name="T27" fmla="*/ 117 h 1124"/>
                <a:gd name="T28" fmla="*/ 639 w 1001"/>
                <a:gd name="T29" fmla="*/ 13 h 1124"/>
                <a:gd name="T30" fmla="*/ 615 w 1001"/>
                <a:gd name="T31" fmla="*/ 37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24" y="16"/>
                    <a:pt x="379" y="65"/>
                  </a:cubicBezTo>
                  <a:cubicBezTo>
                    <a:pt x="334" y="114"/>
                    <a:pt x="302" y="224"/>
                    <a:pt x="263" y="301"/>
                  </a:cubicBezTo>
                  <a:cubicBezTo>
                    <a:pt x="224" y="378"/>
                    <a:pt x="186" y="434"/>
                    <a:pt x="143" y="525"/>
                  </a:cubicBezTo>
                  <a:cubicBezTo>
                    <a:pt x="100" y="616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821"/>
            <p:cNvSpPr>
              <a:spLocks/>
            </p:cNvSpPr>
            <p:nvPr/>
          </p:nvSpPr>
          <p:spPr bwMode="auto">
            <a:xfrm>
              <a:off x="3723" y="2543"/>
              <a:ext cx="192" cy="294"/>
            </a:xfrm>
            <a:custGeom>
              <a:avLst/>
              <a:gdLst>
                <a:gd name="T0" fmla="*/ 161 w 192"/>
                <a:gd name="T1" fmla="*/ 21 h 294"/>
                <a:gd name="T2" fmla="*/ 33 w 192"/>
                <a:gd name="T3" fmla="*/ 189 h 294"/>
                <a:gd name="T4" fmla="*/ 1 w 192"/>
                <a:gd name="T5" fmla="*/ 261 h 294"/>
                <a:gd name="T6" fmla="*/ 25 w 192"/>
                <a:gd name="T7" fmla="*/ 293 h 294"/>
                <a:gd name="T8" fmla="*/ 65 w 192"/>
                <a:gd name="T9" fmla="*/ 269 h 294"/>
                <a:gd name="T10" fmla="*/ 65 w 192"/>
                <a:gd name="T11" fmla="*/ 221 h 294"/>
                <a:gd name="T12" fmla="*/ 121 w 192"/>
                <a:gd name="T13" fmla="*/ 133 h 294"/>
                <a:gd name="T14" fmla="*/ 185 w 192"/>
                <a:gd name="T15" fmla="*/ 61 h 294"/>
                <a:gd name="T16" fmla="*/ 161 w 192"/>
                <a:gd name="T17" fmla="*/ 2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822"/>
            <p:cNvSpPr>
              <a:spLocks/>
            </p:cNvSpPr>
            <p:nvPr/>
          </p:nvSpPr>
          <p:spPr bwMode="auto">
            <a:xfrm>
              <a:off x="3328" y="3158"/>
              <a:ext cx="835" cy="672"/>
            </a:xfrm>
            <a:custGeom>
              <a:avLst/>
              <a:gdLst>
                <a:gd name="T0" fmla="*/ 490 w 835"/>
                <a:gd name="T1" fmla="*/ 48 h 672"/>
                <a:gd name="T2" fmla="*/ 68 w 835"/>
                <a:gd name="T3" fmla="*/ 310 h 672"/>
                <a:gd name="T4" fmla="*/ 84 w 835"/>
                <a:gd name="T5" fmla="*/ 558 h 672"/>
                <a:gd name="T6" fmla="*/ 231 w 835"/>
                <a:gd name="T7" fmla="*/ 616 h 672"/>
                <a:gd name="T8" fmla="*/ 428 w 835"/>
                <a:gd name="T9" fmla="*/ 670 h 672"/>
                <a:gd name="T10" fmla="*/ 668 w 835"/>
                <a:gd name="T11" fmla="*/ 630 h 672"/>
                <a:gd name="T12" fmla="*/ 748 w 835"/>
                <a:gd name="T13" fmla="*/ 559 h 672"/>
                <a:gd name="T14" fmla="*/ 820 w 835"/>
                <a:gd name="T15" fmla="*/ 326 h 672"/>
                <a:gd name="T16" fmla="*/ 660 w 835"/>
                <a:gd name="T17" fmla="*/ 46 h 672"/>
                <a:gd name="T18" fmla="*/ 490 w 835"/>
                <a:gd name="T1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823"/>
            <p:cNvSpPr>
              <a:spLocks/>
            </p:cNvSpPr>
            <p:nvPr/>
          </p:nvSpPr>
          <p:spPr bwMode="auto">
            <a:xfrm>
              <a:off x="3648" y="3408"/>
              <a:ext cx="240" cy="144"/>
            </a:xfrm>
            <a:custGeom>
              <a:avLst/>
              <a:gdLst>
                <a:gd name="T0" fmla="*/ 336 w 624"/>
                <a:gd name="T1" fmla="*/ 32 h 568"/>
                <a:gd name="T2" fmla="*/ 96 w 624"/>
                <a:gd name="T3" fmla="*/ 80 h 568"/>
                <a:gd name="T4" fmla="*/ 0 w 624"/>
                <a:gd name="T5" fmla="*/ 320 h 568"/>
                <a:gd name="T6" fmla="*/ 96 w 624"/>
                <a:gd name="T7" fmla="*/ 512 h 568"/>
                <a:gd name="T8" fmla="*/ 288 w 624"/>
                <a:gd name="T9" fmla="*/ 560 h 568"/>
                <a:gd name="T10" fmla="*/ 576 w 624"/>
                <a:gd name="T11" fmla="*/ 464 h 568"/>
                <a:gd name="T12" fmla="*/ 576 w 624"/>
                <a:gd name="T13" fmla="*/ 224 h 568"/>
                <a:gd name="T14" fmla="*/ 432 w 624"/>
                <a:gd name="T15" fmla="*/ 32 h 568"/>
                <a:gd name="T16" fmla="*/ 336 w 624"/>
                <a:gd name="T17" fmla="*/ 3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824"/>
            <p:cNvSpPr>
              <a:spLocks/>
            </p:cNvSpPr>
            <p:nvPr/>
          </p:nvSpPr>
          <p:spPr bwMode="auto">
            <a:xfrm>
              <a:off x="3580" y="3865"/>
              <a:ext cx="121" cy="38"/>
            </a:xfrm>
            <a:custGeom>
              <a:avLst/>
              <a:gdLst>
                <a:gd name="T0" fmla="*/ 0 w 121"/>
                <a:gd name="T1" fmla="*/ 11 h 38"/>
                <a:gd name="T2" fmla="*/ 56 w 121"/>
                <a:gd name="T3" fmla="*/ 3 h 38"/>
                <a:gd name="T4" fmla="*/ 120 w 121"/>
                <a:gd name="T5" fmla="*/ 27 h 38"/>
                <a:gd name="T6" fmla="*/ 48 w 121"/>
                <a:gd name="T7" fmla="*/ 35 h 38"/>
                <a:gd name="T8" fmla="*/ 0 w 12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8" name="Group 819"/>
          <p:cNvGrpSpPr>
            <a:grpSpLocks/>
          </p:cNvGrpSpPr>
          <p:nvPr/>
        </p:nvGrpSpPr>
        <p:grpSpPr bwMode="auto">
          <a:xfrm rot="21371586">
            <a:off x="4648240" y="3589740"/>
            <a:ext cx="803275" cy="1208088"/>
            <a:chOff x="3173" y="2543"/>
            <a:chExt cx="1001" cy="1360"/>
          </a:xfrm>
        </p:grpSpPr>
        <p:sp>
          <p:nvSpPr>
            <p:cNvPr id="369" name="Freeform 820"/>
            <p:cNvSpPr>
              <a:spLocks/>
            </p:cNvSpPr>
            <p:nvPr/>
          </p:nvSpPr>
          <p:spPr bwMode="auto">
            <a:xfrm>
              <a:off x="3173" y="2767"/>
              <a:ext cx="1001" cy="1124"/>
            </a:xfrm>
            <a:custGeom>
              <a:avLst/>
              <a:gdLst>
                <a:gd name="T0" fmla="*/ 623 w 1001"/>
                <a:gd name="T1" fmla="*/ 37 h 1124"/>
                <a:gd name="T2" fmla="*/ 551 w 1001"/>
                <a:gd name="T3" fmla="*/ 45 h 1124"/>
                <a:gd name="T4" fmla="*/ 535 w 1001"/>
                <a:gd name="T5" fmla="*/ 5 h 1124"/>
                <a:gd name="T6" fmla="*/ 379 w 1001"/>
                <a:gd name="T7" fmla="*/ 65 h 1124"/>
                <a:gd name="T8" fmla="*/ 263 w 1001"/>
                <a:gd name="T9" fmla="*/ 301 h 1124"/>
                <a:gd name="T10" fmla="*/ 143 w 1001"/>
                <a:gd name="T11" fmla="*/ 525 h 1124"/>
                <a:gd name="T12" fmla="*/ 7 w 1001"/>
                <a:gd name="T13" fmla="*/ 845 h 1124"/>
                <a:gd name="T14" fmla="*/ 183 w 1001"/>
                <a:gd name="T15" fmla="*/ 1045 h 1124"/>
                <a:gd name="T16" fmla="*/ 523 w 1001"/>
                <a:gd name="T17" fmla="*/ 1121 h 1124"/>
                <a:gd name="T18" fmla="*/ 847 w 1001"/>
                <a:gd name="T19" fmla="*/ 1029 h 1124"/>
                <a:gd name="T20" fmla="*/ 991 w 1001"/>
                <a:gd name="T21" fmla="*/ 789 h 1124"/>
                <a:gd name="T22" fmla="*/ 907 w 1001"/>
                <a:gd name="T23" fmla="*/ 545 h 1124"/>
                <a:gd name="T24" fmla="*/ 783 w 1001"/>
                <a:gd name="T25" fmla="*/ 333 h 1124"/>
                <a:gd name="T26" fmla="*/ 791 w 1001"/>
                <a:gd name="T27" fmla="*/ 117 h 1124"/>
                <a:gd name="T28" fmla="*/ 639 w 1001"/>
                <a:gd name="T29" fmla="*/ 13 h 1124"/>
                <a:gd name="T30" fmla="*/ 615 w 1001"/>
                <a:gd name="T31" fmla="*/ 37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1" h="1124">
                  <a:moveTo>
                    <a:pt x="623" y="37"/>
                  </a:moveTo>
                  <a:cubicBezTo>
                    <a:pt x="611" y="38"/>
                    <a:pt x="566" y="50"/>
                    <a:pt x="551" y="45"/>
                  </a:cubicBezTo>
                  <a:cubicBezTo>
                    <a:pt x="536" y="40"/>
                    <a:pt x="564" y="2"/>
                    <a:pt x="535" y="5"/>
                  </a:cubicBezTo>
                  <a:cubicBezTo>
                    <a:pt x="506" y="8"/>
                    <a:pt x="424" y="16"/>
                    <a:pt x="379" y="65"/>
                  </a:cubicBezTo>
                  <a:cubicBezTo>
                    <a:pt x="334" y="114"/>
                    <a:pt x="302" y="224"/>
                    <a:pt x="263" y="301"/>
                  </a:cubicBezTo>
                  <a:cubicBezTo>
                    <a:pt x="224" y="378"/>
                    <a:pt x="186" y="434"/>
                    <a:pt x="143" y="525"/>
                  </a:cubicBezTo>
                  <a:cubicBezTo>
                    <a:pt x="100" y="616"/>
                    <a:pt x="0" y="758"/>
                    <a:pt x="7" y="845"/>
                  </a:cubicBezTo>
                  <a:cubicBezTo>
                    <a:pt x="14" y="932"/>
                    <a:pt x="97" y="999"/>
                    <a:pt x="183" y="1045"/>
                  </a:cubicBezTo>
                  <a:cubicBezTo>
                    <a:pt x="269" y="1091"/>
                    <a:pt x="412" y="1124"/>
                    <a:pt x="523" y="1121"/>
                  </a:cubicBezTo>
                  <a:cubicBezTo>
                    <a:pt x="634" y="1118"/>
                    <a:pt x="769" y="1084"/>
                    <a:pt x="847" y="1029"/>
                  </a:cubicBezTo>
                  <a:cubicBezTo>
                    <a:pt x="925" y="974"/>
                    <a:pt x="981" y="870"/>
                    <a:pt x="991" y="789"/>
                  </a:cubicBezTo>
                  <a:cubicBezTo>
                    <a:pt x="1001" y="708"/>
                    <a:pt x="942" y="621"/>
                    <a:pt x="907" y="545"/>
                  </a:cubicBezTo>
                  <a:cubicBezTo>
                    <a:pt x="872" y="469"/>
                    <a:pt x="802" y="404"/>
                    <a:pt x="783" y="333"/>
                  </a:cubicBezTo>
                  <a:cubicBezTo>
                    <a:pt x="764" y="262"/>
                    <a:pt x="815" y="170"/>
                    <a:pt x="791" y="117"/>
                  </a:cubicBezTo>
                  <a:cubicBezTo>
                    <a:pt x="767" y="64"/>
                    <a:pt x="668" y="26"/>
                    <a:pt x="639" y="13"/>
                  </a:cubicBezTo>
                  <a:cubicBezTo>
                    <a:pt x="610" y="0"/>
                    <a:pt x="620" y="32"/>
                    <a:pt x="615" y="37"/>
                  </a:cubicBezTo>
                </a:path>
              </a:pathLst>
            </a:custGeom>
            <a:gradFill rotWithShape="1">
              <a:gsLst>
                <a:gs pos="0">
                  <a:srgbClr val="FAF400"/>
                </a:gs>
                <a:gs pos="100000">
                  <a:srgbClr val="D2CD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821"/>
            <p:cNvSpPr>
              <a:spLocks/>
            </p:cNvSpPr>
            <p:nvPr/>
          </p:nvSpPr>
          <p:spPr bwMode="auto">
            <a:xfrm>
              <a:off x="3723" y="2543"/>
              <a:ext cx="192" cy="294"/>
            </a:xfrm>
            <a:custGeom>
              <a:avLst/>
              <a:gdLst>
                <a:gd name="T0" fmla="*/ 161 w 192"/>
                <a:gd name="T1" fmla="*/ 21 h 294"/>
                <a:gd name="T2" fmla="*/ 33 w 192"/>
                <a:gd name="T3" fmla="*/ 189 h 294"/>
                <a:gd name="T4" fmla="*/ 1 w 192"/>
                <a:gd name="T5" fmla="*/ 261 h 294"/>
                <a:gd name="T6" fmla="*/ 25 w 192"/>
                <a:gd name="T7" fmla="*/ 293 h 294"/>
                <a:gd name="T8" fmla="*/ 65 w 192"/>
                <a:gd name="T9" fmla="*/ 269 h 294"/>
                <a:gd name="T10" fmla="*/ 65 w 192"/>
                <a:gd name="T11" fmla="*/ 221 h 294"/>
                <a:gd name="T12" fmla="*/ 121 w 192"/>
                <a:gd name="T13" fmla="*/ 133 h 294"/>
                <a:gd name="T14" fmla="*/ 185 w 192"/>
                <a:gd name="T15" fmla="*/ 61 h 294"/>
                <a:gd name="T16" fmla="*/ 161 w 192"/>
                <a:gd name="T17" fmla="*/ 2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94">
                  <a:moveTo>
                    <a:pt x="161" y="21"/>
                  </a:moveTo>
                  <a:cubicBezTo>
                    <a:pt x="136" y="42"/>
                    <a:pt x="60" y="149"/>
                    <a:pt x="33" y="189"/>
                  </a:cubicBezTo>
                  <a:cubicBezTo>
                    <a:pt x="6" y="229"/>
                    <a:pt x="2" y="244"/>
                    <a:pt x="1" y="261"/>
                  </a:cubicBezTo>
                  <a:cubicBezTo>
                    <a:pt x="0" y="278"/>
                    <a:pt x="14" y="292"/>
                    <a:pt x="25" y="293"/>
                  </a:cubicBezTo>
                  <a:cubicBezTo>
                    <a:pt x="36" y="294"/>
                    <a:pt x="58" y="281"/>
                    <a:pt x="65" y="269"/>
                  </a:cubicBezTo>
                  <a:cubicBezTo>
                    <a:pt x="72" y="257"/>
                    <a:pt x="56" y="244"/>
                    <a:pt x="65" y="221"/>
                  </a:cubicBezTo>
                  <a:cubicBezTo>
                    <a:pt x="74" y="198"/>
                    <a:pt x="101" y="160"/>
                    <a:pt x="121" y="133"/>
                  </a:cubicBezTo>
                  <a:cubicBezTo>
                    <a:pt x="141" y="106"/>
                    <a:pt x="178" y="79"/>
                    <a:pt x="185" y="61"/>
                  </a:cubicBezTo>
                  <a:cubicBezTo>
                    <a:pt x="192" y="43"/>
                    <a:pt x="186" y="0"/>
                    <a:pt x="161" y="21"/>
                  </a:cubicBez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822"/>
            <p:cNvSpPr>
              <a:spLocks/>
            </p:cNvSpPr>
            <p:nvPr/>
          </p:nvSpPr>
          <p:spPr bwMode="auto">
            <a:xfrm>
              <a:off x="3328" y="3158"/>
              <a:ext cx="835" cy="672"/>
            </a:xfrm>
            <a:custGeom>
              <a:avLst/>
              <a:gdLst>
                <a:gd name="T0" fmla="*/ 490 w 835"/>
                <a:gd name="T1" fmla="*/ 48 h 672"/>
                <a:gd name="T2" fmla="*/ 68 w 835"/>
                <a:gd name="T3" fmla="*/ 310 h 672"/>
                <a:gd name="T4" fmla="*/ 84 w 835"/>
                <a:gd name="T5" fmla="*/ 558 h 672"/>
                <a:gd name="T6" fmla="*/ 231 w 835"/>
                <a:gd name="T7" fmla="*/ 616 h 672"/>
                <a:gd name="T8" fmla="*/ 428 w 835"/>
                <a:gd name="T9" fmla="*/ 670 h 672"/>
                <a:gd name="T10" fmla="*/ 668 w 835"/>
                <a:gd name="T11" fmla="*/ 630 h 672"/>
                <a:gd name="T12" fmla="*/ 748 w 835"/>
                <a:gd name="T13" fmla="*/ 559 h 672"/>
                <a:gd name="T14" fmla="*/ 820 w 835"/>
                <a:gd name="T15" fmla="*/ 326 h 672"/>
                <a:gd name="T16" fmla="*/ 660 w 835"/>
                <a:gd name="T17" fmla="*/ 46 h 672"/>
                <a:gd name="T18" fmla="*/ 490 w 835"/>
                <a:gd name="T19" fmla="*/ 48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5" h="672">
                  <a:moveTo>
                    <a:pt x="490" y="48"/>
                  </a:moveTo>
                  <a:cubicBezTo>
                    <a:pt x="403" y="92"/>
                    <a:pt x="136" y="225"/>
                    <a:pt x="68" y="310"/>
                  </a:cubicBezTo>
                  <a:cubicBezTo>
                    <a:pt x="0" y="395"/>
                    <a:pt x="57" y="507"/>
                    <a:pt x="84" y="558"/>
                  </a:cubicBezTo>
                  <a:cubicBezTo>
                    <a:pt x="111" y="609"/>
                    <a:pt x="174" y="597"/>
                    <a:pt x="231" y="616"/>
                  </a:cubicBezTo>
                  <a:cubicBezTo>
                    <a:pt x="288" y="635"/>
                    <a:pt x="355" y="668"/>
                    <a:pt x="428" y="670"/>
                  </a:cubicBezTo>
                  <a:cubicBezTo>
                    <a:pt x="501" y="672"/>
                    <a:pt x="615" y="648"/>
                    <a:pt x="668" y="630"/>
                  </a:cubicBezTo>
                  <a:cubicBezTo>
                    <a:pt x="721" y="612"/>
                    <a:pt x="723" y="610"/>
                    <a:pt x="748" y="559"/>
                  </a:cubicBezTo>
                  <a:cubicBezTo>
                    <a:pt x="773" y="508"/>
                    <a:pt x="835" y="411"/>
                    <a:pt x="820" y="326"/>
                  </a:cubicBezTo>
                  <a:cubicBezTo>
                    <a:pt x="805" y="241"/>
                    <a:pt x="715" y="92"/>
                    <a:pt x="660" y="46"/>
                  </a:cubicBezTo>
                  <a:cubicBezTo>
                    <a:pt x="605" y="0"/>
                    <a:pt x="525" y="48"/>
                    <a:pt x="490" y="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972F"/>
                </a:gs>
                <a:gs pos="100000">
                  <a:srgbClr val="EAE4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823"/>
            <p:cNvSpPr>
              <a:spLocks/>
            </p:cNvSpPr>
            <p:nvPr/>
          </p:nvSpPr>
          <p:spPr bwMode="auto">
            <a:xfrm>
              <a:off x="3648" y="3408"/>
              <a:ext cx="240" cy="144"/>
            </a:xfrm>
            <a:custGeom>
              <a:avLst/>
              <a:gdLst>
                <a:gd name="T0" fmla="*/ 336 w 624"/>
                <a:gd name="T1" fmla="*/ 32 h 568"/>
                <a:gd name="T2" fmla="*/ 96 w 624"/>
                <a:gd name="T3" fmla="*/ 80 h 568"/>
                <a:gd name="T4" fmla="*/ 0 w 624"/>
                <a:gd name="T5" fmla="*/ 320 h 568"/>
                <a:gd name="T6" fmla="*/ 96 w 624"/>
                <a:gd name="T7" fmla="*/ 512 h 568"/>
                <a:gd name="T8" fmla="*/ 288 w 624"/>
                <a:gd name="T9" fmla="*/ 560 h 568"/>
                <a:gd name="T10" fmla="*/ 576 w 624"/>
                <a:gd name="T11" fmla="*/ 464 h 568"/>
                <a:gd name="T12" fmla="*/ 576 w 624"/>
                <a:gd name="T13" fmla="*/ 224 h 568"/>
                <a:gd name="T14" fmla="*/ 432 w 624"/>
                <a:gd name="T15" fmla="*/ 32 h 568"/>
                <a:gd name="T16" fmla="*/ 336 w 624"/>
                <a:gd name="T17" fmla="*/ 32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568">
                  <a:moveTo>
                    <a:pt x="336" y="32"/>
                  </a:moveTo>
                  <a:cubicBezTo>
                    <a:pt x="280" y="40"/>
                    <a:pt x="152" y="32"/>
                    <a:pt x="96" y="80"/>
                  </a:cubicBezTo>
                  <a:cubicBezTo>
                    <a:pt x="40" y="128"/>
                    <a:pt x="0" y="248"/>
                    <a:pt x="0" y="320"/>
                  </a:cubicBezTo>
                  <a:cubicBezTo>
                    <a:pt x="0" y="392"/>
                    <a:pt x="48" y="472"/>
                    <a:pt x="96" y="512"/>
                  </a:cubicBezTo>
                  <a:cubicBezTo>
                    <a:pt x="144" y="552"/>
                    <a:pt x="208" y="568"/>
                    <a:pt x="288" y="560"/>
                  </a:cubicBezTo>
                  <a:cubicBezTo>
                    <a:pt x="368" y="552"/>
                    <a:pt x="528" y="520"/>
                    <a:pt x="576" y="464"/>
                  </a:cubicBezTo>
                  <a:cubicBezTo>
                    <a:pt x="624" y="408"/>
                    <a:pt x="600" y="296"/>
                    <a:pt x="576" y="224"/>
                  </a:cubicBezTo>
                  <a:cubicBezTo>
                    <a:pt x="552" y="152"/>
                    <a:pt x="472" y="64"/>
                    <a:pt x="432" y="32"/>
                  </a:cubicBezTo>
                  <a:cubicBezTo>
                    <a:pt x="392" y="0"/>
                    <a:pt x="392" y="24"/>
                    <a:pt x="336" y="32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400"/>
                </a:gs>
                <a:gs pos="100000">
                  <a:srgbClr val="FF972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824"/>
            <p:cNvSpPr>
              <a:spLocks/>
            </p:cNvSpPr>
            <p:nvPr/>
          </p:nvSpPr>
          <p:spPr bwMode="auto">
            <a:xfrm>
              <a:off x="3580" y="3865"/>
              <a:ext cx="121" cy="38"/>
            </a:xfrm>
            <a:custGeom>
              <a:avLst/>
              <a:gdLst>
                <a:gd name="T0" fmla="*/ 0 w 121"/>
                <a:gd name="T1" fmla="*/ 11 h 38"/>
                <a:gd name="T2" fmla="*/ 56 w 121"/>
                <a:gd name="T3" fmla="*/ 3 h 38"/>
                <a:gd name="T4" fmla="*/ 120 w 121"/>
                <a:gd name="T5" fmla="*/ 27 h 38"/>
                <a:gd name="T6" fmla="*/ 48 w 121"/>
                <a:gd name="T7" fmla="*/ 35 h 38"/>
                <a:gd name="T8" fmla="*/ 0 w 12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38">
                  <a:moveTo>
                    <a:pt x="0" y="11"/>
                  </a:moveTo>
                  <a:cubicBezTo>
                    <a:pt x="2" y="8"/>
                    <a:pt x="36" y="0"/>
                    <a:pt x="56" y="3"/>
                  </a:cubicBezTo>
                  <a:cubicBezTo>
                    <a:pt x="81" y="4"/>
                    <a:pt x="121" y="22"/>
                    <a:pt x="120" y="27"/>
                  </a:cubicBezTo>
                  <a:cubicBezTo>
                    <a:pt x="119" y="32"/>
                    <a:pt x="68" y="38"/>
                    <a:pt x="48" y="35"/>
                  </a:cubicBezTo>
                  <a:cubicBezTo>
                    <a:pt x="28" y="32"/>
                    <a:pt x="10" y="16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4" name="Group 516"/>
          <p:cNvGrpSpPr>
            <a:grpSpLocks/>
          </p:cNvGrpSpPr>
          <p:nvPr/>
        </p:nvGrpSpPr>
        <p:grpSpPr bwMode="auto">
          <a:xfrm>
            <a:off x="1289802" y="4526409"/>
            <a:ext cx="1676400" cy="1524000"/>
            <a:chOff x="2640" y="3024"/>
            <a:chExt cx="598" cy="575"/>
          </a:xfrm>
        </p:grpSpPr>
        <p:grpSp>
          <p:nvGrpSpPr>
            <p:cNvPr id="375" name="Group 51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77" name="Freeform 51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51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52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52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52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52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52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52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52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52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52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52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53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53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53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53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53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76" name="Freeform 53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 cmpd="sng">
              <a:solidFill>
                <a:srgbClr val="003A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4" name="Group 496"/>
          <p:cNvGrpSpPr>
            <a:grpSpLocks/>
          </p:cNvGrpSpPr>
          <p:nvPr/>
        </p:nvGrpSpPr>
        <p:grpSpPr bwMode="auto">
          <a:xfrm>
            <a:off x="2118827" y="5086231"/>
            <a:ext cx="1066800" cy="989013"/>
            <a:chOff x="2640" y="3024"/>
            <a:chExt cx="598" cy="575"/>
          </a:xfrm>
        </p:grpSpPr>
        <p:grpSp>
          <p:nvGrpSpPr>
            <p:cNvPr id="395" name="Group 497"/>
            <p:cNvGrpSpPr>
              <a:grpSpLocks/>
            </p:cNvGrpSpPr>
            <p:nvPr/>
          </p:nvGrpSpPr>
          <p:grpSpPr bwMode="auto">
            <a:xfrm>
              <a:off x="2640" y="3024"/>
              <a:ext cx="598" cy="575"/>
              <a:chOff x="1355" y="3089"/>
              <a:chExt cx="598" cy="575"/>
            </a:xfrm>
          </p:grpSpPr>
          <p:sp>
            <p:nvSpPr>
              <p:cNvPr id="397" name="Freeform 498"/>
              <p:cNvSpPr>
                <a:spLocks/>
              </p:cNvSpPr>
              <p:nvPr/>
            </p:nvSpPr>
            <p:spPr bwMode="auto">
              <a:xfrm>
                <a:off x="1355" y="3089"/>
                <a:ext cx="598" cy="572"/>
              </a:xfrm>
              <a:custGeom>
                <a:avLst/>
                <a:gdLst>
                  <a:gd name="T0" fmla="*/ 85 w 598"/>
                  <a:gd name="T1" fmla="*/ 511 h 572"/>
                  <a:gd name="T2" fmla="*/ 275 w 598"/>
                  <a:gd name="T3" fmla="*/ 569 h 572"/>
                  <a:gd name="T4" fmla="*/ 507 w 598"/>
                  <a:gd name="T5" fmla="*/ 493 h 572"/>
                  <a:gd name="T6" fmla="*/ 591 w 598"/>
                  <a:gd name="T7" fmla="*/ 305 h 572"/>
                  <a:gd name="T8" fmla="*/ 551 w 598"/>
                  <a:gd name="T9" fmla="*/ 113 h 572"/>
                  <a:gd name="T10" fmla="*/ 567 w 598"/>
                  <a:gd name="T11" fmla="*/ 65 h 572"/>
                  <a:gd name="T12" fmla="*/ 565 w 598"/>
                  <a:gd name="T13" fmla="*/ 31 h 572"/>
                  <a:gd name="T14" fmla="*/ 519 w 598"/>
                  <a:gd name="T15" fmla="*/ 17 h 572"/>
                  <a:gd name="T16" fmla="*/ 469 w 598"/>
                  <a:gd name="T17" fmla="*/ 31 h 572"/>
                  <a:gd name="T18" fmla="*/ 443 w 598"/>
                  <a:gd name="T19" fmla="*/ 53 h 572"/>
                  <a:gd name="T20" fmla="*/ 373 w 598"/>
                  <a:gd name="T21" fmla="*/ 31 h 572"/>
                  <a:gd name="T22" fmla="*/ 325 w 598"/>
                  <a:gd name="T23" fmla="*/ 31 h 572"/>
                  <a:gd name="T24" fmla="*/ 303 w 598"/>
                  <a:gd name="T25" fmla="*/ 21 h 572"/>
                  <a:gd name="T26" fmla="*/ 267 w 598"/>
                  <a:gd name="T27" fmla="*/ 9 h 572"/>
                  <a:gd name="T28" fmla="*/ 203 w 598"/>
                  <a:gd name="T29" fmla="*/ 73 h 572"/>
                  <a:gd name="T30" fmla="*/ 133 w 598"/>
                  <a:gd name="T31" fmla="*/ 31 h 572"/>
                  <a:gd name="T32" fmla="*/ 23 w 598"/>
                  <a:gd name="T33" fmla="*/ 49 h 572"/>
                  <a:gd name="T34" fmla="*/ 37 w 598"/>
                  <a:gd name="T35" fmla="*/ 127 h 572"/>
                  <a:gd name="T36" fmla="*/ 3 w 598"/>
                  <a:gd name="T37" fmla="*/ 233 h 572"/>
                  <a:gd name="T38" fmla="*/ 19 w 598"/>
                  <a:gd name="T39" fmla="*/ 409 h 572"/>
                  <a:gd name="T40" fmla="*/ 85 w 598"/>
                  <a:gd name="T41" fmla="*/ 51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8" h="572">
                    <a:moveTo>
                      <a:pt x="85" y="511"/>
                    </a:moveTo>
                    <a:cubicBezTo>
                      <a:pt x="133" y="537"/>
                      <a:pt x="205" y="572"/>
                      <a:pt x="275" y="569"/>
                    </a:cubicBezTo>
                    <a:cubicBezTo>
                      <a:pt x="345" y="566"/>
                      <a:pt x="454" y="537"/>
                      <a:pt x="507" y="493"/>
                    </a:cubicBezTo>
                    <a:cubicBezTo>
                      <a:pt x="560" y="449"/>
                      <a:pt x="584" y="368"/>
                      <a:pt x="591" y="305"/>
                    </a:cubicBezTo>
                    <a:cubicBezTo>
                      <a:pt x="598" y="242"/>
                      <a:pt x="555" y="153"/>
                      <a:pt x="551" y="113"/>
                    </a:cubicBezTo>
                    <a:cubicBezTo>
                      <a:pt x="547" y="73"/>
                      <a:pt x="565" y="79"/>
                      <a:pt x="567" y="65"/>
                    </a:cubicBezTo>
                    <a:cubicBezTo>
                      <a:pt x="569" y="51"/>
                      <a:pt x="573" y="39"/>
                      <a:pt x="565" y="31"/>
                    </a:cubicBezTo>
                    <a:cubicBezTo>
                      <a:pt x="557" y="23"/>
                      <a:pt x="535" y="17"/>
                      <a:pt x="519" y="17"/>
                    </a:cubicBezTo>
                    <a:cubicBezTo>
                      <a:pt x="503" y="17"/>
                      <a:pt x="482" y="25"/>
                      <a:pt x="469" y="31"/>
                    </a:cubicBezTo>
                    <a:cubicBezTo>
                      <a:pt x="456" y="37"/>
                      <a:pt x="459" y="53"/>
                      <a:pt x="443" y="53"/>
                    </a:cubicBezTo>
                    <a:cubicBezTo>
                      <a:pt x="427" y="53"/>
                      <a:pt x="393" y="35"/>
                      <a:pt x="373" y="31"/>
                    </a:cubicBezTo>
                    <a:cubicBezTo>
                      <a:pt x="353" y="27"/>
                      <a:pt x="337" y="33"/>
                      <a:pt x="325" y="31"/>
                    </a:cubicBezTo>
                    <a:cubicBezTo>
                      <a:pt x="313" y="29"/>
                      <a:pt x="313" y="25"/>
                      <a:pt x="303" y="21"/>
                    </a:cubicBezTo>
                    <a:cubicBezTo>
                      <a:pt x="293" y="17"/>
                      <a:pt x="284" y="0"/>
                      <a:pt x="267" y="9"/>
                    </a:cubicBezTo>
                    <a:cubicBezTo>
                      <a:pt x="250" y="18"/>
                      <a:pt x="225" y="69"/>
                      <a:pt x="203" y="73"/>
                    </a:cubicBezTo>
                    <a:cubicBezTo>
                      <a:pt x="181" y="77"/>
                      <a:pt x="163" y="35"/>
                      <a:pt x="133" y="31"/>
                    </a:cubicBezTo>
                    <a:cubicBezTo>
                      <a:pt x="103" y="27"/>
                      <a:pt x="39" y="33"/>
                      <a:pt x="23" y="49"/>
                    </a:cubicBezTo>
                    <a:cubicBezTo>
                      <a:pt x="7" y="65"/>
                      <a:pt x="40" y="96"/>
                      <a:pt x="37" y="127"/>
                    </a:cubicBezTo>
                    <a:cubicBezTo>
                      <a:pt x="34" y="158"/>
                      <a:pt x="6" y="186"/>
                      <a:pt x="3" y="233"/>
                    </a:cubicBezTo>
                    <a:cubicBezTo>
                      <a:pt x="0" y="280"/>
                      <a:pt x="5" y="363"/>
                      <a:pt x="19" y="409"/>
                    </a:cubicBezTo>
                    <a:cubicBezTo>
                      <a:pt x="33" y="455"/>
                      <a:pt x="71" y="490"/>
                      <a:pt x="85" y="5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0C040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499"/>
              <p:cNvSpPr>
                <a:spLocks/>
              </p:cNvSpPr>
              <p:nvPr/>
            </p:nvSpPr>
            <p:spPr bwMode="auto">
              <a:xfrm>
                <a:off x="1382" y="3143"/>
                <a:ext cx="354" cy="515"/>
              </a:xfrm>
              <a:custGeom>
                <a:avLst/>
                <a:gdLst>
                  <a:gd name="T0" fmla="*/ 0 w 354"/>
                  <a:gd name="T1" fmla="*/ 3 h 515"/>
                  <a:gd name="T2" fmla="*/ 64 w 354"/>
                  <a:gd name="T3" fmla="*/ 11 h 515"/>
                  <a:gd name="T4" fmla="*/ 176 w 354"/>
                  <a:gd name="T5" fmla="*/ 71 h 515"/>
                  <a:gd name="T6" fmla="*/ 288 w 354"/>
                  <a:gd name="T7" fmla="*/ 163 h 515"/>
                  <a:gd name="T8" fmla="*/ 346 w 354"/>
                  <a:gd name="T9" fmla="*/ 313 h 515"/>
                  <a:gd name="T10" fmla="*/ 336 w 354"/>
                  <a:gd name="T11" fmla="*/ 403 h 515"/>
                  <a:gd name="T12" fmla="*/ 272 w 354"/>
                  <a:gd name="T13" fmla="*/ 515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515">
                    <a:moveTo>
                      <a:pt x="0" y="3"/>
                    </a:moveTo>
                    <a:cubicBezTo>
                      <a:pt x="11" y="4"/>
                      <a:pt x="35" y="0"/>
                      <a:pt x="64" y="11"/>
                    </a:cubicBezTo>
                    <a:cubicBezTo>
                      <a:pt x="93" y="22"/>
                      <a:pt x="139" y="46"/>
                      <a:pt x="176" y="71"/>
                    </a:cubicBezTo>
                    <a:cubicBezTo>
                      <a:pt x="213" y="96"/>
                      <a:pt x="260" y="123"/>
                      <a:pt x="288" y="163"/>
                    </a:cubicBezTo>
                    <a:cubicBezTo>
                      <a:pt x="316" y="203"/>
                      <a:pt x="338" y="273"/>
                      <a:pt x="346" y="313"/>
                    </a:cubicBezTo>
                    <a:cubicBezTo>
                      <a:pt x="354" y="353"/>
                      <a:pt x="348" y="369"/>
                      <a:pt x="336" y="403"/>
                    </a:cubicBezTo>
                    <a:cubicBezTo>
                      <a:pt x="324" y="437"/>
                      <a:pt x="285" y="492"/>
                      <a:pt x="272" y="515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500"/>
              <p:cNvSpPr>
                <a:spLocks/>
              </p:cNvSpPr>
              <p:nvPr/>
            </p:nvSpPr>
            <p:spPr bwMode="auto">
              <a:xfrm>
                <a:off x="1658" y="3120"/>
                <a:ext cx="56" cy="162"/>
              </a:xfrm>
              <a:custGeom>
                <a:avLst/>
                <a:gdLst>
                  <a:gd name="T0" fmla="*/ 22 w 56"/>
                  <a:gd name="T1" fmla="*/ 0 h 162"/>
                  <a:gd name="T2" fmla="*/ 52 w 56"/>
                  <a:gd name="T3" fmla="*/ 78 h 162"/>
                  <a:gd name="T4" fmla="*/ 0 w 56"/>
                  <a:gd name="T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62">
                    <a:moveTo>
                      <a:pt x="22" y="0"/>
                    </a:moveTo>
                    <a:cubicBezTo>
                      <a:pt x="27" y="13"/>
                      <a:pt x="56" y="51"/>
                      <a:pt x="52" y="78"/>
                    </a:cubicBezTo>
                    <a:cubicBezTo>
                      <a:pt x="48" y="105"/>
                      <a:pt x="11" y="145"/>
                      <a:pt x="0" y="16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501"/>
              <p:cNvSpPr>
                <a:spLocks/>
              </p:cNvSpPr>
              <p:nvPr/>
            </p:nvSpPr>
            <p:spPr bwMode="auto">
              <a:xfrm>
                <a:off x="1680" y="3176"/>
                <a:ext cx="150" cy="170"/>
              </a:xfrm>
              <a:custGeom>
                <a:avLst/>
                <a:gdLst>
                  <a:gd name="T0" fmla="*/ 0 w 150"/>
                  <a:gd name="T1" fmla="*/ 88 h 170"/>
                  <a:gd name="T2" fmla="*/ 50 w 150"/>
                  <a:gd name="T3" fmla="*/ 30 h 170"/>
                  <a:gd name="T4" fmla="*/ 130 w 150"/>
                  <a:gd name="T5" fmla="*/ 10 h 170"/>
                  <a:gd name="T6" fmla="*/ 144 w 150"/>
                  <a:gd name="T7" fmla="*/ 88 h 170"/>
                  <a:gd name="T8" fmla="*/ 96 w 150"/>
                  <a:gd name="T9" fmla="*/ 136 h 170"/>
                  <a:gd name="T10" fmla="*/ 54 w 150"/>
                  <a:gd name="T11" fmla="*/ 146 h 170"/>
                  <a:gd name="T12" fmla="*/ 30 w 150"/>
                  <a:gd name="T13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70">
                    <a:moveTo>
                      <a:pt x="0" y="88"/>
                    </a:moveTo>
                    <a:cubicBezTo>
                      <a:pt x="8" y="78"/>
                      <a:pt x="28" y="43"/>
                      <a:pt x="50" y="30"/>
                    </a:cubicBezTo>
                    <a:cubicBezTo>
                      <a:pt x="72" y="17"/>
                      <a:pt x="114" y="0"/>
                      <a:pt x="130" y="10"/>
                    </a:cubicBezTo>
                    <a:cubicBezTo>
                      <a:pt x="146" y="20"/>
                      <a:pt x="150" y="67"/>
                      <a:pt x="144" y="88"/>
                    </a:cubicBezTo>
                    <a:cubicBezTo>
                      <a:pt x="138" y="109"/>
                      <a:pt x="111" y="126"/>
                      <a:pt x="96" y="136"/>
                    </a:cubicBezTo>
                    <a:cubicBezTo>
                      <a:pt x="81" y="146"/>
                      <a:pt x="65" y="140"/>
                      <a:pt x="54" y="146"/>
                    </a:cubicBezTo>
                    <a:cubicBezTo>
                      <a:pt x="43" y="152"/>
                      <a:pt x="35" y="165"/>
                      <a:pt x="30" y="17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502"/>
              <p:cNvSpPr>
                <a:spLocks/>
              </p:cNvSpPr>
              <p:nvPr/>
            </p:nvSpPr>
            <p:spPr bwMode="auto">
              <a:xfrm>
                <a:off x="1824" y="3216"/>
                <a:ext cx="118" cy="190"/>
              </a:xfrm>
              <a:custGeom>
                <a:avLst/>
                <a:gdLst>
                  <a:gd name="T0" fmla="*/ 0 w 118"/>
                  <a:gd name="T1" fmla="*/ 0 h 190"/>
                  <a:gd name="T2" fmla="*/ 30 w 118"/>
                  <a:gd name="T3" fmla="*/ 42 h 190"/>
                  <a:gd name="T4" fmla="*/ 96 w 118"/>
                  <a:gd name="T5" fmla="*/ 96 h 190"/>
                  <a:gd name="T6" fmla="*/ 118 w 118"/>
                  <a:gd name="T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90">
                    <a:moveTo>
                      <a:pt x="0" y="0"/>
                    </a:moveTo>
                    <a:cubicBezTo>
                      <a:pt x="5" y="7"/>
                      <a:pt x="14" y="26"/>
                      <a:pt x="30" y="42"/>
                    </a:cubicBezTo>
                    <a:cubicBezTo>
                      <a:pt x="46" y="58"/>
                      <a:pt x="81" y="71"/>
                      <a:pt x="96" y="96"/>
                    </a:cubicBezTo>
                    <a:cubicBezTo>
                      <a:pt x="111" y="121"/>
                      <a:pt x="114" y="171"/>
                      <a:pt x="118" y="19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503"/>
              <p:cNvSpPr>
                <a:spLocks/>
              </p:cNvSpPr>
              <p:nvPr/>
            </p:nvSpPr>
            <p:spPr bwMode="auto">
              <a:xfrm>
                <a:off x="1806" y="3138"/>
                <a:ext cx="114" cy="73"/>
              </a:xfrm>
              <a:custGeom>
                <a:avLst/>
                <a:gdLst>
                  <a:gd name="T0" fmla="*/ 0 w 114"/>
                  <a:gd name="T1" fmla="*/ 0 h 73"/>
                  <a:gd name="T2" fmla="*/ 52 w 114"/>
                  <a:gd name="T3" fmla="*/ 68 h 73"/>
                  <a:gd name="T4" fmla="*/ 114 w 114"/>
                  <a:gd name="T5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" h="73">
                    <a:moveTo>
                      <a:pt x="0" y="0"/>
                    </a:moveTo>
                    <a:cubicBezTo>
                      <a:pt x="9" y="11"/>
                      <a:pt x="33" y="63"/>
                      <a:pt x="52" y="68"/>
                    </a:cubicBezTo>
                    <a:cubicBezTo>
                      <a:pt x="71" y="73"/>
                      <a:pt x="101" y="38"/>
                      <a:pt x="114" y="30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504"/>
              <p:cNvSpPr>
                <a:spLocks/>
              </p:cNvSpPr>
              <p:nvPr/>
            </p:nvSpPr>
            <p:spPr bwMode="auto">
              <a:xfrm>
                <a:off x="1838" y="3382"/>
                <a:ext cx="60" cy="168"/>
              </a:xfrm>
              <a:custGeom>
                <a:avLst/>
                <a:gdLst>
                  <a:gd name="T0" fmla="*/ 0 w 60"/>
                  <a:gd name="T1" fmla="*/ 0 h 168"/>
                  <a:gd name="T2" fmla="*/ 44 w 60"/>
                  <a:gd name="T3" fmla="*/ 60 h 168"/>
                  <a:gd name="T4" fmla="*/ 60 w 60"/>
                  <a:gd name="T5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168">
                    <a:moveTo>
                      <a:pt x="0" y="0"/>
                    </a:moveTo>
                    <a:cubicBezTo>
                      <a:pt x="7" y="9"/>
                      <a:pt x="34" y="32"/>
                      <a:pt x="44" y="60"/>
                    </a:cubicBezTo>
                    <a:cubicBezTo>
                      <a:pt x="54" y="88"/>
                      <a:pt x="57" y="146"/>
                      <a:pt x="60" y="16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505"/>
              <p:cNvSpPr>
                <a:spLocks/>
              </p:cNvSpPr>
              <p:nvPr/>
            </p:nvSpPr>
            <p:spPr bwMode="auto">
              <a:xfrm>
                <a:off x="1702" y="3354"/>
                <a:ext cx="114" cy="276"/>
              </a:xfrm>
              <a:custGeom>
                <a:avLst/>
                <a:gdLst>
                  <a:gd name="T0" fmla="*/ 0 w 114"/>
                  <a:gd name="T1" fmla="*/ 0 h 276"/>
                  <a:gd name="T2" fmla="*/ 28 w 114"/>
                  <a:gd name="T3" fmla="*/ 40 h 276"/>
                  <a:gd name="T4" fmla="*/ 100 w 114"/>
                  <a:gd name="T5" fmla="*/ 80 h 276"/>
                  <a:gd name="T6" fmla="*/ 112 w 114"/>
                  <a:gd name="T7" fmla="*/ 168 h 276"/>
                  <a:gd name="T8" fmla="*/ 96 w 114"/>
                  <a:gd name="T9" fmla="*/ 27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76">
                    <a:moveTo>
                      <a:pt x="0" y="0"/>
                    </a:moveTo>
                    <a:cubicBezTo>
                      <a:pt x="5" y="7"/>
                      <a:pt x="11" y="27"/>
                      <a:pt x="28" y="40"/>
                    </a:cubicBezTo>
                    <a:cubicBezTo>
                      <a:pt x="45" y="53"/>
                      <a:pt x="86" y="59"/>
                      <a:pt x="100" y="80"/>
                    </a:cubicBezTo>
                    <a:cubicBezTo>
                      <a:pt x="114" y="101"/>
                      <a:pt x="113" y="135"/>
                      <a:pt x="112" y="168"/>
                    </a:cubicBezTo>
                    <a:cubicBezTo>
                      <a:pt x="111" y="201"/>
                      <a:pt x="99" y="254"/>
                      <a:pt x="96" y="276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506"/>
              <p:cNvSpPr>
                <a:spLocks/>
              </p:cNvSpPr>
              <p:nvPr/>
            </p:nvSpPr>
            <p:spPr bwMode="auto">
              <a:xfrm>
                <a:off x="1584" y="3552"/>
                <a:ext cx="96" cy="48"/>
              </a:xfrm>
              <a:custGeom>
                <a:avLst/>
                <a:gdLst>
                  <a:gd name="T0" fmla="*/ 96 w 96"/>
                  <a:gd name="T1" fmla="*/ 0 h 48"/>
                  <a:gd name="T2" fmla="*/ 46 w 96"/>
                  <a:gd name="T3" fmla="*/ 38 h 48"/>
                  <a:gd name="T4" fmla="*/ 0 w 96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48">
                    <a:moveTo>
                      <a:pt x="96" y="0"/>
                    </a:moveTo>
                    <a:cubicBezTo>
                      <a:pt x="88" y="6"/>
                      <a:pt x="62" y="30"/>
                      <a:pt x="46" y="38"/>
                    </a:cubicBezTo>
                    <a:cubicBezTo>
                      <a:pt x="30" y="46"/>
                      <a:pt x="10" y="46"/>
                      <a:pt x="0" y="4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507"/>
              <p:cNvSpPr>
                <a:spLocks/>
              </p:cNvSpPr>
              <p:nvPr/>
            </p:nvSpPr>
            <p:spPr bwMode="auto">
              <a:xfrm>
                <a:off x="1390" y="3206"/>
                <a:ext cx="98" cy="394"/>
              </a:xfrm>
              <a:custGeom>
                <a:avLst/>
                <a:gdLst>
                  <a:gd name="T0" fmla="*/ 0 w 98"/>
                  <a:gd name="T1" fmla="*/ 0 h 394"/>
                  <a:gd name="T2" fmla="*/ 56 w 98"/>
                  <a:gd name="T3" fmla="*/ 48 h 394"/>
                  <a:gd name="T4" fmla="*/ 84 w 98"/>
                  <a:gd name="T5" fmla="*/ 108 h 394"/>
                  <a:gd name="T6" fmla="*/ 72 w 98"/>
                  <a:gd name="T7" fmla="*/ 196 h 394"/>
                  <a:gd name="T8" fmla="*/ 40 w 98"/>
                  <a:gd name="T9" fmla="*/ 272 h 394"/>
                  <a:gd name="T10" fmla="*/ 98 w 98"/>
                  <a:gd name="T11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94">
                    <a:moveTo>
                      <a:pt x="0" y="0"/>
                    </a:moveTo>
                    <a:cubicBezTo>
                      <a:pt x="9" y="8"/>
                      <a:pt x="42" y="30"/>
                      <a:pt x="56" y="48"/>
                    </a:cubicBezTo>
                    <a:cubicBezTo>
                      <a:pt x="70" y="66"/>
                      <a:pt x="81" y="83"/>
                      <a:pt x="84" y="108"/>
                    </a:cubicBezTo>
                    <a:cubicBezTo>
                      <a:pt x="87" y="133"/>
                      <a:pt x="79" y="169"/>
                      <a:pt x="72" y="196"/>
                    </a:cubicBezTo>
                    <a:cubicBezTo>
                      <a:pt x="65" y="223"/>
                      <a:pt x="36" y="239"/>
                      <a:pt x="40" y="272"/>
                    </a:cubicBezTo>
                    <a:cubicBezTo>
                      <a:pt x="44" y="305"/>
                      <a:pt x="86" y="369"/>
                      <a:pt x="98" y="3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508"/>
              <p:cNvSpPr>
                <a:spLocks/>
              </p:cNvSpPr>
              <p:nvPr/>
            </p:nvSpPr>
            <p:spPr bwMode="auto">
              <a:xfrm>
                <a:off x="1424" y="3216"/>
                <a:ext cx="208" cy="448"/>
              </a:xfrm>
              <a:custGeom>
                <a:avLst/>
                <a:gdLst>
                  <a:gd name="T0" fmla="*/ 112 w 208"/>
                  <a:gd name="T1" fmla="*/ 0 h 448"/>
                  <a:gd name="T2" fmla="*/ 112 w 208"/>
                  <a:gd name="T3" fmla="*/ 96 h 448"/>
                  <a:gd name="T4" fmla="*/ 18 w 208"/>
                  <a:gd name="T5" fmla="*/ 210 h 448"/>
                  <a:gd name="T6" fmla="*/ 16 w 208"/>
                  <a:gd name="T7" fmla="*/ 336 h 448"/>
                  <a:gd name="T8" fmla="*/ 112 w 208"/>
                  <a:gd name="T9" fmla="*/ 432 h 448"/>
                  <a:gd name="T10" fmla="*/ 208 w 208"/>
                  <a:gd name="T11" fmla="*/ 4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448">
                    <a:moveTo>
                      <a:pt x="112" y="0"/>
                    </a:moveTo>
                    <a:cubicBezTo>
                      <a:pt x="120" y="32"/>
                      <a:pt x="128" y="61"/>
                      <a:pt x="112" y="96"/>
                    </a:cubicBezTo>
                    <a:cubicBezTo>
                      <a:pt x="96" y="131"/>
                      <a:pt x="34" y="170"/>
                      <a:pt x="18" y="210"/>
                    </a:cubicBezTo>
                    <a:cubicBezTo>
                      <a:pt x="2" y="250"/>
                      <a:pt x="0" y="299"/>
                      <a:pt x="16" y="336"/>
                    </a:cubicBezTo>
                    <a:cubicBezTo>
                      <a:pt x="32" y="373"/>
                      <a:pt x="80" y="416"/>
                      <a:pt x="112" y="432"/>
                    </a:cubicBezTo>
                    <a:cubicBezTo>
                      <a:pt x="144" y="448"/>
                      <a:pt x="176" y="440"/>
                      <a:pt x="208" y="4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509"/>
              <p:cNvSpPr>
                <a:spLocks/>
              </p:cNvSpPr>
              <p:nvPr/>
            </p:nvSpPr>
            <p:spPr bwMode="auto">
              <a:xfrm>
                <a:off x="1362" y="3290"/>
                <a:ext cx="113" cy="132"/>
              </a:xfrm>
              <a:custGeom>
                <a:avLst/>
                <a:gdLst>
                  <a:gd name="T0" fmla="*/ 0 w 113"/>
                  <a:gd name="T1" fmla="*/ 0 h 132"/>
                  <a:gd name="T2" fmla="*/ 100 w 113"/>
                  <a:gd name="T3" fmla="*/ 76 h 132"/>
                  <a:gd name="T4" fmla="*/ 80 w 113"/>
                  <a:gd name="T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132">
                    <a:moveTo>
                      <a:pt x="0" y="0"/>
                    </a:moveTo>
                    <a:cubicBezTo>
                      <a:pt x="17" y="13"/>
                      <a:pt x="87" y="54"/>
                      <a:pt x="100" y="76"/>
                    </a:cubicBezTo>
                    <a:cubicBezTo>
                      <a:pt x="113" y="98"/>
                      <a:pt x="84" y="120"/>
                      <a:pt x="80" y="13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510"/>
              <p:cNvSpPr>
                <a:spLocks/>
              </p:cNvSpPr>
              <p:nvPr/>
            </p:nvSpPr>
            <p:spPr bwMode="auto">
              <a:xfrm>
                <a:off x="1488" y="3306"/>
                <a:ext cx="114" cy="294"/>
              </a:xfrm>
              <a:custGeom>
                <a:avLst/>
                <a:gdLst>
                  <a:gd name="T0" fmla="*/ 114 w 114"/>
                  <a:gd name="T1" fmla="*/ 0 h 294"/>
                  <a:gd name="T2" fmla="*/ 48 w 114"/>
                  <a:gd name="T3" fmla="*/ 102 h 294"/>
                  <a:gd name="T4" fmla="*/ 14 w 114"/>
                  <a:gd name="T5" fmla="*/ 176 h 294"/>
                  <a:gd name="T6" fmla="*/ 0 w 114"/>
                  <a:gd name="T7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294">
                    <a:moveTo>
                      <a:pt x="114" y="0"/>
                    </a:moveTo>
                    <a:cubicBezTo>
                      <a:pt x="102" y="17"/>
                      <a:pt x="65" y="73"/>
                      <a:pt x="48" y="102"/>
                    </a:cubicBezTo>
                    <a:cubicBezTo>
                      <a:pt x="31" y="131"/>
                      <a:pt x="22" y="144"/>
                      <a:pt x="14" y="176"/>
                    </a:cubicBezTo>
                    <a:cubicBezTo>
                      <a:pt x="6" y="208"/>
                      <a:pt x="3" y="270"/>
                      <a:pt x="0" y="294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511"/>
              <p:cNvSpPr>
                <a:spLocks/>
              </p:cNvSpPr>
              <p:nvPr/>
            </p:nvSpPr>
            <p:spPr bwMode="auto">
              <a:xfrm>
                <a:off x="1542" y="3378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56 w 92"/>
                  <a:gd name="T3" fmla="*/ 0 h 12"/>
                  <a:gd name="T4" fmla="*/ 92 w 92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cubicBezTo>
                      <a:pt x="9" y="11"/>
                      <a:pt x="41" y="0"/>
                      <a:pt x="56" y="0"/>
                    </a:cubicBezTo>
                    <a:cubicBezTo>
                      <a:pt x="71" y="0"/>
                      <a:pt x="85" y="10"/>
                      <a:pt x="92" y="12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512"/>
              <p:cNvSpPr>
                <a:spLocks/>
              </p:cNvSpPr>
              <p:nvPr/>
            </p:nvSpPr>
            <p:spPr bwMode="auto">
              <a:xfrm>
                <a:off x="1504" y="3430"/>
                <a:ext cx="224" cy="234"/>
              </a:xfrm>
              <a:custGeom>
                <a:avLst/>
                <a:gdLst>
                  <a:gd name="T0" fmla="*/ 114 w 224"/>
                  <a:gd name="T1" fmla="*/ 0 h 234"/>
                  <a:gd name="T2" fmla="*/ 32 w 224"/>
                  <a:gd name="T3" fmla="*/ 74 h 234"/>
                  <a:gd name="T4" fmla="*/ 32 w 224"/>
                  <a:gd name="T5" fmla="*/ 122 h 234"/>
                  <a:gd name="T6" fmla="*/ 32 w 224"/>
                  <a:gd name="T7" fmla="*/ 218 h 234"/>
                  <a:gd name="T8" fmla="*/ 224 w 224"/>
                  <a:gd name="T9" fmla="*/ 21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34">
                    <a:moveTo>
                      <a:pt x="114" y="0"/>
                    </a:moveTo>
                    <a:cubicBezTo>
                      <a:pt x="100" y="13"/>
                      <a:pt x="46" y="54"/>
                      <a:pt x="32" y="74"/>
                    </a:cubicBezTo>
                    <a:cubicBezTo>
                      <a:pt x="18" y="94"/>
                      <a:pt x="32" y="98"/>
                      <a:pt x="32" y="122"/>
                    </a:cubicBezTo>
                    <a:cubicBezTo>
                      <a:pt x="32" y="146"/>
                      <a:pt x="0" y="202"/>
                      <a:pt x="32" y="218"/>
                    </a:cubicBezTo>
                    <a:cubicBezTo>
                      <a:pt x="64" y="234"/>
                      <a:pt x="144" y="226"/>
                      <a:pt x="224" y="218"/>
                    </a:cubicBezTo>
                  </a:path>
                </a:pathLst>
              </a:custGeom>
              <a:noFill/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513"/>
              <p:cNvSpPr>
                <a:spLocks/>
              </p:cNvSpPr>
              <p:nvPr/>
            </p:nvSpPr>
            <p:spPr bwMode="auto">
              <a:xfrm>
                <a:off x="1581" y="3453"/>
                <a:ext cx="100" cy="102"/>
              </a:xfrm>
              <a:custGeom>
                <a:avLst/>
                <a:gdLst>
                  <a:gd name="T0" fmla="*/ 99 w 100"/>
                  <a:gd name="T1" fmla="*/ 3 h 102"/>
                  <a:gd name="T2" fmla="*/ 41 w 100"/>
                  <a:gd name="T3" fmla="*/ 61 h 102"/>
                  <a:gd name="T4" fmla="*/ 3 w 100"/>
                  <a:gd name="T5" fmla="*/ 99 h 102"/>
                  <a:gd name="T6" fmla="*/ 61 w 100"/>
                  <a:gd name="T7" fmla="*/ 81 h 102"/>
                  <a:gd name="T8" fmla="*/ 99 w 100"/>
                  <a:gd name="T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2">
                    <a:moveTo>
                      <a:pt x="99" y="3"/>
                    </a:moveTo>
                    <a:cubicBezTo>
                      <a:pt x="96" y="0"/>
                      <a:pt x="57" y="45"/>
                      <a:pt x="41" y="61"/>
                    </a:cubicBezTo>
                    <a:cubicBezTo>
                      <a:pt x="25" y="77"/>
                      <a:pt x="0" y="96"/>
                      <a:pt x="3" y="99"/>
                    </a:cubicBezTo>
                    <a:cubicBezTo>
                      <a:pt x="6" y="102"/>
                      <a:pt x="45" y="97"/>
                      <a:pt x="61" y="81"/>
                    </a:cubicBezTo>
                    <a:cubicBezTo>
                      <a:pt x="77" y="65"/>
                      <a:pt x="100" y="9"/>
                      <a:pt x="99" y="3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514"/>
              <p:cNvSpPr>
                <a:spLocks/>
              </p:cNvSpPr>
              <p:nvPr/>
            </p:nvSpPr>
            <p:spPr bwMode="auto">
              <a:xfrm>
                <a:off x="1665" y="3113"/>
                <a:ext cx="186" cy="180"/>
              </a:xfrm>
              <a:custGeom>
                <a:avLst/>
                <a:gdLst>
                  <a:gd name="T0" fmla="*/ 137 w 186"/>
                  <a:gd name="T1" fmla="*/ 29 h 180"/>
                  <a:gd name="T2" fmla="*/ 73 w 186"/>
                  <a:gd name="T3" fmla="*/ 9 h 180"/>
                  <a:gd name="T4" fmla="*/ 5 w 186"/>
                  <a:gd name="T5" fmla="*/ 5 h 180"/>
                  <a:gd name="T6" fmla="*/ 41 w 186"/>
                  <a:gd name="T7" fmla="*/ 37 h 180"/>
                  <a:gd name="T8" fmla="*/ 45 w 186"/>
                  <a:gd name="T9" fmla="*/ 65 h 180"/>
                  <a:gd name="T10" fmla="*/ 53 w 186"/>
                  <a:gd name="T11" fmla="*/ 101 h 180"/>
                  <a:gd name="T12" fmla="*/ 76 w 186"/>
                  <a:gd name="T13" fmla="*/ 88 h 180"/>
                  <a:gd name="T14" fmla="*/ 137 w 186"/>
                  <a:gd name="T15" fmla="*/ 81 h 180"/>
                  <a:gd name="T16" fmla="*/ 153 w 186"/>
                  <a:gd name="T17" fmla="*/ 101 h 180"/>
                  <a:gd name="T18" fmla="*/ 153 w 186"/>
                  <a:gd name="T19" fmla="*/ 173 h 180"/>
                  <a:gd name="T20" fmla="*/ 161 w 186"/>
                  <a:gd name="T21" fmla="*/ 141 h 180"/>
                  <a:gd name="T22" fmla="*/ 181 w 186"/>
                  <a:gd name="T23" fmla="*/ 141 h 180"/>
                  <a:gd name="T24" fmla="*/ 169 w 186"/>
                  <a:gd name="T25" fmla="*/ 105 h 180"/>
                  <a:gd name="T26" fmla="*/ 181 w 186"/>
                  <a:gd name="T27" fmla="*/ 89 h 180"/>
                  <a:gd name="T28" fmla="*/ 137 w 186"/>
                  <a:gd name="T29" fmla="*/ 2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180">
                    <a:moveTo>
                      <a:pt x="137" y="29"/>
                    </a:moveTo>
                    <a:cubicBezTo>
                      <a:pt x="119" y="16"/>
                      <a:pt x="95" y="13"/>
                      <a:pt x="73" y="9"/>
                    </a:cubicBezTo>
                    <a:cubicBezTo>
                      <a:pt x="51" y="5"/>
                      <a:pt x="10" y="0"/>
                      <a:pt x="5" y="5"/>
                    </a:cubicBezTo>
                    <a:cubicBezTo>
                      <a:pt x="0" y="10"/>
                      <a:pt x="34" y="27"/>
                      <a:pt x="41" y="37"/>
                    </a:cubicBezTo>
                    <a:cubicBezTo>
                      <a:pt x="48" y="47"/>
                      <a:pt x="43" y="54"/>
                      <a:pt x="45" y="65"/>
                    </a:cubicBezTo>
                    <a:cubicBezTo>
                      <a:pt x="47" y="76"/>
                      <a:pt x="48" y="97"/>
                      <a:pt x="53" y="101"/>
                    </a:cubicBezTo>
                    <a:cubicBezTo>
                      <a:pt x="58" y="105"/>
                      <a:pt x="62" y="91"/>
                      <a:pt x="76" y="88"/>
                    </a:cubicBezTo>
                    <a:cubicBezTo>
                      <a:pt x="90" y="85"/>
                      <a:pt x="124" y="79"/>
                      <a:pt x="137" y="81"/>
                    </a:cubicBezTo>
                    <a:cubicBezTo>
                      <a:pt x="150" y="83"/>
                      <a:pt x="150" y="86"/>
                      <a:pt x="153" y="101"/>
                    </a:cubicBezTo>
                    <a:cubicBezTo>
                      <a:pt x="156" y="116"/>
                      <a:pt x="152" y="166"/>
                      <a:pt x="153" y="173"/>
                    </a:cubicBezTo>
                    <a:cubicBezTo>
                      <a:pt x="154" y="180"/>
                      <a:pt x="156" y="146"/>
                      <a:pt x="161" y="141"/>
                    </a:cubicBezTo>
                    <a:cubicBezTo>
                      <a:pt x="166" y="136"/>
                      <a:pt x="180" y="147"/>
                      <a:pt x="181" y="141"/>
                    </a:cubicBezTo>
                    <a:cubicBezTo>
                      <a:pt x="182" y="135"/>
                      <a:pt x="169" y="114"/>
                      <a:pt x="169" y="105"/>
                    </a:cubicBezTo>
                    <a:cubicBezTo>
                      <a:pt x="169" y="96"/>
                      <a:pt x="186" y="102"/>
                      <a:pt x="181" y="89"/>
                    </a:cubicBezTo>
                    <a:cubicBezTo>
                      <a:pt x="176" y="76"/>
                      <a:pt x="155" y="42"/>
                      <a:pt x="137" y="29"/>
                    </a:cubicBez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3A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6" name="Freeform 515"/>
            <p:cNvSpPr>
              <a:spLocks/>
            </p:cNvSpPr>
            <p:nvPr/>
          </p:nvSpPr>
          <p:spPr bwMode="auto">
            <a:xfrm>
              <a:off x="2670" y="3462"/>
              <a:ext cx="406" cy="135"/>
            </a:xfrm>
            <a:custGeom>
              <a:avLst/>
              <a:gdLst>
                <a:gd name="T0" fmla="*/ 0 w 406"/>
                <a:gd name="T1" fmla="*/ 0 h 135"/>
                <a:gd name="T2" fmla="*/ 44 w 406"/>
                <a:gd name="T3" fmla="*/ 64 h 135"/>
                <a:gd name="T4" fmla="*/ 168 w 406"/>
                <a:gd name="T5" fmla="*/ 124 h 135"/>
                <a:gd name="T6" fmla="*/ 316 w 406"/>
                <a:gd name="T7" fmla="*/ 128 h 135"/>
                <a:gd name="T8" fmla="*/ 402 w 406"/>
                <a:gd name="T9" fmla="*/ 90 h 135"/>
                <a:gd name="T10" fmla="*/ 292 w 406"/>
                <a:gd name="T11" fmla="*/ 112 h 135"/>
                <a:gd name="T12" fmla="*/ 232 w 406"/>
                <a:gd name="T13" fmla="*/ 116 h 135"/>
                <a:gd name="T14" fmla="*/ 120 w 406"/>
                <a:gd name="T15" fmla="*/ 88 h 135"/>
                <a:gd name="T16" fmla="*/ 68 w 406"/>
                <a:gd name="T17" fmla="*/ 72 h 135"/>
                <a:gd name="T18" fmla="*/ 4 w 406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135">
                  <a:moveTo>
                    <a:pt x="0" y="0"/>
                  </a:moveTo>
                  <a:cubicBezTo>
                    <a:pt x="7" y="11"/>
                    <a:pt x="16" y="43"/>
                    <a:pt x="44" y="64"/>
                  </a:cubicBezTo>
                  <a:cubicBezTo>
                    <a:pt x="72" y="85"/>
                    <a:pt x="123" y="113"/>
                    <a:pt x="168" y="124"/>
                  </a:cubicBezTo>
                  <a:cubicBezTo>
                    <a:pt x="213" y="135"/>
                    <a:pt x="277" y="134"/>
                    <a:pt x="316" y="128"/>
                  </a:cubicBezTo>
                  <a:cubicBezTo>
                    <a:pt x="355" y="122"/>
                    <a:pt x="406" y="93"/>
                    <a:pt x="402" y="90"/>
                  </a:cubicBezTo>
                  <a:cubicBezTo>
                    <a:pt x="398" y="87"/>
                    <a:pt x="320" y="108"/>
                    <a:pt x="292" y="112"/>
                  </a:cubicBezTo>
                  <a:cubicBezTo>
                    <a:pt x="264" y="116"/>
                    <a:pt x="261" y="120"/>
                    <a:pt x="232" y="116"/>
                  </a:cubicBezTo>
                  <a:cubicBezTo>
                    <a:pt x="203" y="112"/>
                    <a:pt x="147" y="95"/>
                    <a:pt x="120" y="88"/>
                  </a:cubicBezTo>
                  <a:cubicBezTo>
                    <a:pt x="93" y="81"/>
                    <a:pt x="87" y="87"/>
                    <a:pt x="68" y="72"/>
                  </a:cubicBezTo>
                  <a:cubicBezTo>
                    <a:pt x="49" y="57"/>
                    <a:pt x="17" y="15"/>
                    <a:pt x="4" y="0"/>
                  </a:cubicBezTo>
                </a:path>
              </a:pathLst>
            </a:custGeom>
            <a:gradFill rotWithShape="1">
              <a:gsLst>
                <a:gs pos="0">
                  <a:srgbClr val="003A00"/>
                </a:gs>
                <a:gs pos="100000">
                  <a:srgbClr val="003A00"/>
                </a:gs>
              </a:gsLst>
              <a:lin ang="5400000" scaled="1"/>
            </a:gradFill>
            <a:ln w="3175" cmpd="sng">
              <a:solidFill>
                <a:srgbClr val="003A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4" name="Group 750"/>
          <p:cNvGrpSpPr>
            <a:grpSpLocks/>
          </p:cNvGrpSpPr>
          <p:nvPr/>
        </p:nvGrpSpPr>
        <p:grpSpPr bwMode="auto">
          <a:xfrm rot="6573778">
            <a:off x="4278955" y="5147879"/>
            <a:ext cx="1156486" cy="974537"/>
            <a:chOff x="2506" y="1576"/>
            <a:chExt cx="704" cy="508"/>
          </a:xfrm>
        </p:grpSpPr>
        <p:sp>
          <p:nvSpPr>
            <p:cNvPr id="415" name="Freeform 751"/>
            <p:cNvSpPr>
              <a:spLocks/>
            </p:cNvSpPr>
            <p:nvPr/>
          </p:nvSpPr>
          <p:spPr bwMode="auto">
            <a:xfrm rot="17550579" flipH="1">
              <a:off x="2748" y="162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752"/>
            <p:cNvSpPr>
              <a:spLocks/>
            </p:cNvSpPr>
            <p:nvPr/>
          </p:nvSpPr>
          <p:spPr bwMode="auto">
            <a:xfrm rot="-25649421">
              <a:off x="2781" y="1747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753"/>
            <p:cNvSpPr>
              <a:spLocks/>
            </p:cNvSpPr>
            <p:nvPr/>
          </p:nvSpPr>
          <p:spPr bwMode="auto">
            <a:xfrm rot="17550579" flipH="1">
              <a:off x="3117" y="1922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18" name="Group 754"/>
            <p:cNvGrpSpPr>
              <a:grpSpLocks/>
            </p:cNvGrpSpPr>
            <p:nvPr/>
          </p:nvGrpSpPr>
          <p:grpSpPr bwMode="auto">
            <a:xfrm>
              <a:off x="2506" y="1584"/>
              <a:ext cx="419" cy="247"/>
              <a:chOff x="2506" y="1584"/>
              <a:chExt cx="419" cy="247"/>
            </a:xfrm>
          </p:grpSpPr>
          <p:sp>
            <p:nvSpPr>
              <p:cNvPr id="419" name="Freeform 755"/>
              <p:cNvSpPr>
                <a:spLocks/>
              </p:cNvSpPr>
              <p:nvPr/>
            </p:nvSpPr>
            <p:spPr bwMode="auto">
              <a:xfrm rot="-256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0" name="Group 756"/>
              <p:cNvGrpSpPr>
                <a:grpSpLocks/>
              </p:cNvGrpSpPr>
              <p:nvPr/>
            </p:nvGrpSpPr>
            <p:grpSpPr bwMode="auto">
              <a:xfrm rot="-238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421" name="Group 75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427" name="Freeform 75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8" name="Freeform 75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22" name="Freeform 76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Freeform 76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Freeform 76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Freeform 76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Freeform 76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01" y="5130286"/>
            <a:ext cx="1017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1" y="4834024"/>
            <a:ext cx="1017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696513" y="3053954"/>
            <a:ext cx="160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3364314" y="1713627"/>
            <a:ext cx="101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7585884" y="614936"/>
            <a:ext cx="1035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7649517" y="2699284"/>
            <a:ext cx="1080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460128" y="5658478"/>
            <a:ext cx="120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3635330" y="4401974"/>
            <a:ext cx="129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TextBox 1034"/>
          <p:cNvSpPr txBox="1"/>
          <p:nvPr/>
        </p:nvSpPr>
        <p:spPr>
          <a:xfrm>
            <a:off x="3581865" y="5897580"/>
            <a:ext cx="152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4374615" y="2851429"/>
            <a:ext cx="14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7057504" y="5590198"/>
            <a:ext cx="139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40 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2952243" y="797808"/>
            <a:ext cx="3816424" cy="1988576"/>
            <a:chOff x="4130" y="1002"/>
            <a:chExt cx="1328" cy="880"/>
          </a:xfrm>
        </p:grpSpPr>
        <p:grpSp>
          <p:nvGrpSpPr>
            <p:cNvPr id="3" name="Group 194"/>
            <p:cNvGrpSpPr>
              <a:grpSpLocks/>
            </p:cNvGrpSpPr>
            <p:nvPr/>
          </p:nvGrpSpPr>
          <p:grpSpPr bwMode="auto">
            <a:xfrm>
              <a:off x="4130" y="1138"/>
              <a:ext cx="1328" cy="744"/>
              <a:chOff x="4131" y="1138"/>
              <a:chExt cx="1248" cy="744"/>
            </a:xfrm>
          </p:grpSpPr>
          <p:sp>
            <p:nvSpPr>
              <p:cNvPr id="6" name="Freeform 195"/>
              <p:cNvSpPr>
                <a:spLocks/>
              </p:cNvSpPr>
              <p:nvPr/>
            </p:nvSpPr>
            <p:spPr bwMode="auto">
              <a:xfrm>
                <a:off x="4320" y="1152"/>
                <a:ext cx="864" cy="96"/>
              </a:xfrm>
              <a:custGeom>
                <a:avLst/>
                <a:gdLst>
                  <a:gd name="T0" fmla="*/ 0 w 864"/>
                  <a:gd name="T1" fmla="*/ 96 h 96"/>
                  <a:gd name="T2" fmla="*/ 864 w 864"/>
                  <a:gd name="T3" fmla="*/ 96 h 96"/>
                  <a:gd name="T4" fmla="*/ 864 w 864"/>
                  <a:gd name="T5" fmla="*/ 0 h 96"/>
                  <a:gd name="T6" fmla="*/ 0 w 864"/>
                  <a:gd name="T7" fmla="*/ 0 h 96"/>
                  <a:gd name="T8" fmla="*/ 0 w 864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96">
                    <a:moveTo>
                      <a:pt x="0" y="96"/>
                    </a:moveTo>
                    <a:lnTo>
                      <a:pt x="864" y="96"/>
                    </a:lnTo>
                    <a:lnTo>
                      <a:pt x="864" y="0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196"/>
              <p:cNvSpPr>
                <a:spLocks/>
              </p:cNvSpPr>
              <p:nvPr/>
            </p:nvSpPr>
            <p:spPr bwMode="auto">
              <a:xfrm>
                <a:off x="4131" y="1138"/>
                <a:ext cx="1248" cy="744"/>
              </a:xfrm>
              <a:custGeom>
                <a:avLst/>
                <a:gdLst>
                  <a:gd name="T0" fmla="*/ 176 w 1248"/>
                  <a:gd name="T1" fmla="*/ 64 h 744"/>
                  <a:gd name="T2" fmla="*/ 32 w 1248"/>
                  <a:gd name="T3" fmla="*/ 448 h 744"/>
                  <a:gd name="T4" fmla="*/ 32 w 1248"/>
                  <a:gd name="T5" fmla="*/ 688 h 744"/>
                  <a:gd name="T6" fmla="*/ 224 w 1248"/>
                  <a:gd name="T7" fmla="*/ 736 h 744"/>
                  <a:gd name="T8" fmla="*/ 464 w 1248"/>
                  <a:gd name="T9" fmla="*/ 736 h 744"/>
                  <a:gd name="T10" fmla="*/ 848 w 1248"/>
                  <a:gd name="T11" fmla="*/ 736 h 744"/>
                  <a:gd name="T12" fmla="*/ 1184 w 1248"/>
                  <a:gd name="T13" fmla="*/ 688 h 744"/>
                  <a:gd name="T14" fmla="*/ 1232 w 1248"/>
                  <a:gd name="T15" fmla="*/ 496 h 744"/>
                  <a:gd name="T16" fmla="*/ 1136 w 1248"/>
                  <a:gd name="T17" fmla="*/ 256 h 744"/>
                  <a:gd name="T18" fmla="*/ 1040 w 1248"/>
                  <a:gd name="T19" fmla="*/ 64 h 744"/>
                  <a:gd name="T20" fmla="*/ 944 w 1248"/>
                  <a:gd name="T21" fmla="*/ 64 h 744"/>
                  <a:gd name="T22" fmla="*/ 800 w 1248"/>
                  <a:gd name="T23" fmla="*/ 64 h 744"/>
                  <a:gd name="T24" fmla="*/ 560 w 1248"/>
                  <a:gd name="T25" fmla="*/ 64 h 744"/>
                  <a:gd name="T26" fmla="*/ 320 w 1248"/>
                  <a:gd name="T27" fmla="*/ 64 h 744"/>
                  <a:gd name="T28" fmla="*/ 176 w 1248"/>
                  <a:gd name="T29" fmla="*/ 6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8" h="744">
                    <a:moveTo>
                      <a:pt x="176" y="64"/>
                    </a:moveTo>
                    <a:cubicBezTo>
                      <a:pt x="128" y="128"/>
                      <a:pt x="56" y="344"/>
                      <a:pt x="32" y="448"/>
                    </a:cubicBezTo>
                    <a:cubicBezTo>
                      <a:pt x="8" y="552"/>
                      <a:pt x="0" y="640"/>
                      <a:pt x="32" y="688"/>
                    </a:cubicBezTo>
                    <a:cubicBezTo>
                      <a:pt x="64" y="736"/>
                      <a:pt x="152" y="728"/>
                      <a:pt x="224" y="736"/>
                    </a:cubicBezTo>
                    <a:cubicBezTo>
                      <a:pt x="296" y="744"/>
                      <a:pt x="360" y="736"/>
                      <a:pt x="464" y="736"/>
                    </a:cubicBezTo>
                    <a:cubicBezTo>
                      <a:pt x="568" y="736"/>
                      <a:pt x="728" y="744"/>
                      <a:pt x="848" y="736"/>
                    </a:cubicBezTo>
                    <a:cubicBezTo>
                      <a:pt x="968" y="728"/>
                      <a:pt x="1120" y="728"/>
                      <a:pt x="1184" y="688"/>
                    </a:cubicBezTo>
                    <a:cubicBezTo>
                      <a:pt x="1248" y="648"/>
                      <a:pt x="1240" y="568"/>
                      <a:pt x="1232" y="496"/>
                    </a:cubicBezTo>
                    <a:cubicBezTo>
                      <a:pt x="1224" y="424"/>
                      <a:pt x="1168" y="328"/>
                      <a:pt x="1136" y="256"/>
                    </a:cubicBezTo>
                    <a:cubicBezTo>
                      <a:pt x="1104" y="184"/>
                      <a:pt x="1072" y="96"/>
                      <a:pt x="1040" y="64"/>
                    </a:cubicBezTo>
                    <a:cubicBezTo>
                      <a:pt x="1008" y="32"/>
                      <a:pt x="984" y="64"/>
                      <a:pt x="944" y="64"/>
                    </a:cubicBezTo>
                    <a:cubicBezTo>
                      <a:pt x="904" y="64"/>
                      <a:pt x="864" y="64"/>
                      <a:pt x="800" y="64"/>
                    </a:cubicBezTo>
                    <a:cubicBezTo>
                      <a:pt x="736" y="64"/>
                      <a:pt x="640" y="64"/>
                      <a:pt x="560" y="64"/>
                    </a:cubicBezTo>
                    <a:cubicBezTo>
                      <a:pt x="480" y="64"/>
                      <a:pt x="384" y="64"/>
                      <a:pt x="320" y="64"/>
                    </a:cubicBezTo>
                    <a:cubicBezTo>
                      <a:pt x="256" y="64"/>
                      <a:pt x="224" y="0"/>
                      <a:pt x="176" y="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2B2B2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Line 197"/>
              <p:cNvSpPr>
                <a:spLocks noChangeShapeType="1"/>
              </p:cNvSpPr>
              <p:nvPr/>
            </p:nvSpPr>
            <p:spPr bwMode="auto">
              <a:xfrm flipH="1">
                <a:off x="4416" y="1248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Line 198"/>
              <p:cNvSpPr>
                <a:spLocks noChangeShapeType="1"/>
              </p:cNvSpPr>
              <p:nvPr/>
            </p:nvSpPr>
            <p:spPr bwMode="auto">
              <a:xfrm>
                <a:off x="4800" y="1248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Line 199"/>
              <p:cNvSpPr>
                <a:spLocks noChangeShapeType="1"/>
              </p:cNvSpPr>
              <p:nvPr/>
            </p:nvSpPr>
            <p:spPr bwMode="auto">
              <a:xfrm>
                <a:off x="4848" y="1248"/>
                <a:ext cx="48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Freeform 200"/>
            <p:cNvSpPr>
              <a:spLocks/>
            </p:cNvSpPr>
            <p:nvPr/>
          </p:nvSpPr>
          <p:spPr bwMode="auto">
            <a:xfrm>
              <a:off x="4676" y="1002"/>
              <a:ext cx="231" cy="246"/>
            </a:xfrm>
            <a:custGeom>
              <a:avLst/>
              <a:gdLst>
                <a:gd name="T0" fmla="*/ 82 w 231"/>
                <a:gd name="T1" fmla="*/ 228 h 246"/>
                <a:gd name="T2" fmla="*/ 106 w 231"/>
                <a:gd name="T3" fmla="*/ 216 h 246"/>
                <a:gd name="T4" fmla="*/ 119 w 231"/>
                <a:gd name="T5" fmla="*/ 127 h 246"/>
                <a:gd name="T6" fmla="*/ 150 w 231"/>
                <a:gd name="T7" fmla="*/ 85 h 246"/>
                <a:gd name="T8" fmla="*/ 169 w 231"/>
                <a:gd name="T9" fmla="*/ 88 h 246"/>
                <a:gd name="T10" fmla="*/ 196 w 231"/>
                <a:gd name="T11" fmla="*/ 97 h 246"/>
                <a:gd name="T12" fmla="*/ 226 w 231"/>
                <a:gd name="T13" fmla="*/ 71 h 246"/>
                <a:gd name="T14" fmla="*/ 227 w 231"/>
                <a:gd name="T15" fmla="*/ 30 h 246"/>
                <a:gd name="T16" fmla="*/ 211 w 231"/>
                <a:gd name="T17" fmla="*/ 13 h 246"/>
                <a:gd name="T18" fmla="*/ 190 w 231"/>
                <a:gd name="T19" fmla="*/ 6 h 246"/>
                <a:gd name="T20" fmla="*/ 122 w 231"/>
                <a:gd name="T21" fmla="*/ 48 h 246"/>
                <a:gd name="T22" fmla="*/ 6 w 231"/>
                <a:gd name="T23" fmla="*/ 216 h 246"/>
                <a:gd name="T24" fmla="*/ 86 w 231"/>
                <a:gd name="T25" fmla="*/ 22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246">
                  <a:moveTo>
                    <a:pt x="82" y="228"/>
                  </a:moveTo>
                  <a:cubicBezTo>
                    <a:pt x="86" y="226"/>
                    <a:pt x="100" y="233"/>
                    <a:pt x="106" y="216"/>
                  </a:cubicBezTo>
                  <a:cubicBezTo>
                    <a:pt x="112" y="199"/>
                    <a:pt x="112" y="149"/>
                    <a:pt x="119" y="127"/>
                  </a:cubicBezTo>
                  <a:cubicBezTo>
                    <a:pt x="126" y="105"/>
                    <a:pt x="142" y="91"/>
                    <a:pt x="150" y="85"/>
                  </a:cubicBezTo>
                  <a:cubicBezTo>
                    <a:pt x="158" y="77"/>
                    <a:pt x="162" y="85"/>
                    <a:pt x="169" y="88"/>
                  </a:cubicBezTo>
                  <a:cubicBezTo>
                    <a:pt x="177" y="90"/>
                    <a:pt x="186" y="100"/>
                    <a:pt x="196" y="97"/>
                  </a:cubicBezTo>
                  <a:cubicBezTo>
                    <a:pt x="205" y="94"/>
                    <a:pt x="221" y="82"/>
                    <a:pt x="226" y="71"/>
                  </a:cubicBezTo>
                  <a:cubicBezTo>
                    <a:pt x="231" y="60"/>
                    <a:pt x="229" y="41"/>
                    <a:pt x="227" y="30"/>
                  </a:cubicBezTo>
                  <a:cubicBezTo>
                    <a:pt x="225" y="21"/>
                    <a:pt x="216" y="16"/>
                    <a:pt x="211" y="13"/>
                  </a:cubicBezTo>
                  <a:cubicBezTo>
                    <a:pt x="204" y="9"/>
                    <a:pt x="205" y="0"/>
                    <a:pt x="190" y="6"/>
                  </a:cubicBezTo>
                  <a:cubicBezTo>
                    <a:pt x="175" y="12"/>
                    <a:pt x="153" y="13"/>
                    <a:pt x="122" y="48"/>
                  </a:cubicBezTo>
                  <a:cubicBezTo>
                    <a:pt x="91" y="83"/>
                    <a:pt x="12" y="186"/>
                    <a:pt x="6" y="216"/>
                  </a:cubicBezTo>
                  <a:cubicBezTo>
                    <a:pt x="0" y="246"/>
                    <a:pt x="69" y="226"/>
                    <a:pt x="86" y="228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201"/>
            <p:cNvSpPr>
              <a:spLocks/>
            </p:cNvSpPr>
            <p:nvPr/>
          </p:nvSpPr>
          <p:spPr bwMode="auto">
            <a:xfrm>
              <a:off x="4697" y="1013"/>
              <a:ext cx="189" cy="137"/>
            </a:xfrm>
            <a:custGeom>
              <a:avLst/>
              <a:gdLst>
                <a:gd name="T0" fmla="*/ 113 w 189"/>
                <a:gd name="T1" fmla="*/ 133 h 137"/>
                <a:gd name="T2" fmla="*/ 104 w 189"/>
                <a:gd name="T3" fmla="*/ 111 h 137"/>
                <a:gd name="T4" fmla="*/ 78 w 189"/>
                <a:gd name="T5" fmla="*/ 72 h 137"/>
                <a:gd name="T6" fmla="*/ 58 w 189"/>
                <a:gd name="T7" fmla="*/ 73 h 137"/>
                <a:gd name="T8" fmla="*/ 31 w 189"/>
                <a:gd name="T9" fmla="*/ 78 h 137"/>
                <a:gd name="T10" fmla="*/ 4 w 189"/>
                <a:gd name="T11" fmla="*/ 53 h 137"/>
                <a:gd name="T12" fmla="*/ 8 w 189"/>
                <a:gd name="T13" fmla="*/ 19 h 137"/>
                <a:gd name="T14" fmla="*/ 28 w 189"/>
                <a:gd name="T15" fmla="*/ 6 h 137"/>
                <a:gd name="T16" fmla="*/ 50 w 189"/>
                <a:gd name="T17" fmla="*/ 3 h 137"/>
                <a:gd name="T18" fmla="*/ 93 w 189"/>
                <a:gd name="T19" fmla="*/ 25 h 137"/>
                <a:gd name="T20" fmla="*/ 189 w 189"/>
                <a:gd name="T2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37">
                  <a:moveTo>
                    <a:pt x="113" y="133"/>
                  </a:moveTo>
                  <a:cubicBezTo>
                    <a:pt x="112" y="129"/>
                    <a:pt x="110" y="121"/>
                    <a:pt x="104" y="111"/>
                  </a:cubicBezTo>
                  <a:cubicBezTo>
                    <a:pt x="98" y="101"/>
                    <a:pt x="86" y="79"/>
                    <a:pt x="78" y="72"/>
                  </a:cubicBezTo>
                  <a:cubicBezTo>
                    <a:pt x="71" y="66"/>
                    <a:pt x="66" y="72"/>
                    <a:pt x="58" y="73"/>
                  </a:cubicBezTo>
                  <a:cubicBezTo>
                    <a:pt x="50" y="74"/>
                    <a:pt x="40" y="82"/>
                    <a:pt x="31" y="78"/>
                  </a:cubicBezTo>
                  <a:cubicBezTo>
                    <a:pt x="21" y="75"/>
                    <a:pt x="7" y="63"/>
                    <a:pt x="4" y="53"/>
                  </a:cubicBezTo>
                  <a:cubicBezTo>
                    <a:pt x="0" y="43"/>
                    <a:pt x="5" y="27"/>
                    <a:pt x="8" y="19"/>
                  </a:cubicBezTo>
                  <a:cubicBezTo>
                    <a:pt x="12" y="11"/>
                    <a:pt x="21" y="9"/>
                    <a:pt x="28" y="6"/>
                  </a:cubicBezTo>
                  <a:cubicBezTo>
                    <a:pt x="35" y="4"/>
                    <a:pt x="39" y="0"/>
                    <a:pt x="50" y="3"/>
                  </a:cubicBezTo>
                  <a:cubicBezTo>
                    <a:pt x="61" y="6"/>
                    <a:pt x="70" y="3"/>
                    <a:pt x="93" y="25"/>
                  </a:cubicBezTo>
                  <a:cubicBezTo>
                    <a:pt x="116" y="47"/>
                    <a:pt x="169" y="114"/>
                    <a:pt x="189" y="137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72480" y="1772816"/>
            <a:ext cx="2044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руб.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333"/>
          <p:cNvGrpSpPr>
            <a:grpSpLocks/>
          </p:cNvGrpSpPr>
          <p:nvPr/>
        </p:nvGrpSpPr>
        <p:grpSpPr bwMode="auto">
          <a:xfrm>
            <a:off x="611560" y="3770152"/>
            <a:ext cx="1996282" cy="2431194"/>
            <a:chOff x="624" y="2640"/>
            <a:chExt cx="1368" cy="1701"/>
          </a:xfrm>
        </p:grpSpPr>
        <p:sp>
          <p:nvSpPr>
            <p:cNvPr id="14" name="Freeform 334"/>
            <p:cNvSpPr>
              <a:spLocks/>
            </p:cNvSpPr>
            <p:nvPr/>
          </p:nvSpPr>
          <p:spPr bwMode="auto">
            <a:xfrm>
              <a:off x="624" y="2640"/>
              <a:ext cx="1368" cy="1684"/>
            </a:xfrm>
            <a:custGeom>
              <a:avLst/>
              <a:gdLst>
                <a:gd name="T0" fmla="*/ 112 w 1368"/>
                <a:gd name="T1" fmla="*/ 1612 h 1684"/>
                <a:gd name="T2" fmla="*/ 688 w 1368"/>
                <a:gd name="T3" fmla="*/ 1660 h 1684"/>
                <a:gd name="T4" fmla="*/ 1264 w 1368"/>
                <a:gd name="T5" fmla="*/ 1660 h 1684"/>
                <a:gd name="T6" fmla="*/ 1312 w 1368"/>
                <a:gd name="T7" fmla="*/ 1516 h 1684"/>
                <a:gd name="T8" fmla="*/ 1312 w 1368"/>
                <a:gd name="T9" fmla="*/ 1324 h 1684"/>
                <a:gd name="T10" fmla="*/ 1360 w 1368"/>
                <a:gd name="T11" fmla="*/ 844 h 1684"/>
                <a:gd name="T12" fmla="*/ 1312 w 1368"/>
                <a:gd name="T13" fmla="*/ 172 h 1684"/>
                <a:gd name="T14" fmla="*/ 1216 w 1368"/>
                <a:gd name="T15" fmla="*/ 76 h 1684"/>
                <a:gd name="T16" fmla="*/ 928 w 1368"/>
                <a:gd name="T17" fmla="*/ 28 h 1684"/>
                <a:gd name="T18" fmla="*/ 448 w 1368"/>
                <a:gd name="T19" fmla="*/ 76 h 1684"/>
                <a:gd name="T20" fmla="*/ 216 w 1368"/>
                <a:gd name="T21" fmla="*/ 20 h 1684"/>
                <a:gd name="T22" fmla="*/ 72 w 1368"/>
                <a:gd name="T23" fmla="*/ 196 h 1684"/>
                <a:gd name="T24" fmla="*/ 64 w 1368"/>
                <a:gd name="T25" fmla="*/ 460 h 1684"/>
                <a:gd name="T26" fmla="*/ 64 w 1368"/>
                <a:gd name="T27" fmla="*/ 1132 h 1684"/>
                <a:gd name="T28" fmla="*/ 16 w 1368"/>
                <a:gd name="T29" fmla="*/ 1516 h 1684"/>
                <a:gd name="T30" fmla="*/ 160 w 1368"/>
                <a:gd name="T31" fmla="*/ 1612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8" h="1684">
                  <a:moveTo>
                    <a:pt x="112" y="1612"/>
                  </a:moveTo>
                  <a:cubicBezTo>
                    <a:pt x="304" y="1632"/>
                    <a:pt x="496" y="1652"/>
                    <a:pt x="688" y="1660"/>
                  </a:cubicBezTo>
                  <a:cubicBezTo>
                    <a:pt x="880" y="1668"/>
                    <a:pt x="1160" y="1684"/>
                    <a:pt x="1264" y="1660"/>
                  </a:cubicBezTo>
                  <a:cubicBezTo>
                    <a:pt x="1368" y="1636"/>
                    <a:pt x="1304" y="1572"/>
                    <a:pt x="1312" y="1516"/>
                  </a:cubicBezTo>
                  <a:cubicBezTo>
                    <a:pt x="1320" y="1460"/>
                    <a:pt x="1304" y="1436"/>
                    <a:pt x="1312" y="1324"/>
                  </a:cubicBezTo>
                  <a:cubicBezTo>
                    <a:pt x="1320" y="1212"/>
                    <a:pt x="1360" y="1036"/>
                    <a:pt x="1360" y="844"/>
                  </a:cubicBezTo>
                  <a:cubicBezTo>
                    <a:pt x="1360" y="652"/>
                    <a:pt x="1336" y="300"/>
                    <a:pt x="1312" y="172"/>
                  </a:cubicBezTo>
                  <a:cubicBezTo>
                    <a:pt x="1288" y="44"/>
                    <a:pt x="1280" y="100"/>
                    <a:pt x="1216" y="76"/>
                  </a:cubicBezTo>
                  <a:cubicBezTo>
                    <a:pt x="1152" y="52"/>
                    <a:pt x="1056" y="28"/>
                    <a:pt x="928" y="28"/>
                  </a:cubicBezTo>
                  <a:cubicBezTo>
                    <a:pt x="800" y="28"/>
                    <a:pt x="567" y="77"/>
                    <a:pt x="448" y="76"/>
                  </a:cubicBezTo>
                  <a:cubicBezTo>
                    <a:pt x="329" y="75"/>
                    <a:pt x="279" y="0"/>
                    <a:pt x="216" y="20"/>
                  </a:cubicBezTo>
                  <a:cubicBezTo>
                    <a:pt x="153" y="40"/>
                    <a:pt x="97" y="123"/>
                    <a:pt x="72" y="196"/>
                  </a:cubicBezTo>
                  <a:cubicBezTo>
                    <a:pt x="47" y="269"/>
                    <a:pt x="65" y="304"/>
                    <a:pt x="64" y="460"/>
                  </a:cubicBezTo>
                  <a:cubicBezTo>
                    <a:pt x="63" y="616"/>
                    <a:pt x="72" y="956"/>
                    <a:pt x="64" y="1132"/>
                  </a:cubicBezTo>
                  <a:cubicBezTo>
                    <a:pt x="56" y="1308"/>
                    <a:pt x="0" y="1436"/>
                    <a:pt x="16" y="1516"/>
                  </a:cubicBezTo>
                  <a:cubicBezTo>
                    <a:pt x="32" y="1596"/>
                    <a:pt x="136" y="1596"/>
                    <a:pt x="160" y="1612"/>
                  </a:cubicBez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335"/>
            <p:cNvSpPr txBox="1">
              <a:spLocks noChangeArrowheads="1"/>
            </p:cNvSpPr>
            <p:nvPr/>
          </p:nvSpPr>
          <p:spPr bwMode="auto">
            <a:xfrm>
              <a:off x="816" y="3196"/>
              <a:ext cx="1152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 Мука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     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rPr>
                <a:t>Высший сорт</a:t>
              </a:r>
            </a:p>
          </p:txBody>
        </p:sp>
        <p:grpSp>
          <p:nvGrpSpPr>
            <p:cNvPr id="16" name="Group 336"/>
            <p:cNvGrpSpPr>
              <a:grpSpLocks/>
            </p:cNvGrpSpPr>
            <p:nvPr/>
          </p:nvGrpSpPr>
          <p:grpSpPr bwMode="auto">
            <a:xfrm>
              <a:off x="720" y="2736"/>
              <a:ext cx="1152" cy="1221"/>
              <a:chOff x="720" y="2736"/>
              <a:chExt cx="1152" cy="1221"/>
            </a:xfrm>
          </p:grpSpPr>
          <p:grpSp>
            <p:nvGrpSpPr>
              <p:cNvPr id="48" name="Group 337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64" name="Freeform 338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Freeform 339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eform 340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341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eform 342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343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Freeform 344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345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346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347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348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Freeform 349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350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351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9" name="Group 352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50" name="Freeform 353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354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55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56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57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58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eform 359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eform 360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61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62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Freeform 363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Freeform 364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Freeform 365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6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7" name="Group 367"/>
            <p:cNvGrpSpPr>
              <a:grpSpLocks/>
            </p:cNvGrpSpPr>
            <p:nvPr/>
          </p:nvGrpSpPr>
          <p:grpSpPr bwMode="auto">
            <a:xfrm flipV="1">
              <a:off x="768" y="3120"/>
              <a:ext cx="1152" cy="1221"/>
              <a:chOff x="720" y="2736"/>
              <a:chExt cx="1152" cy="1221"/>
            </a:xfrm>
          </p:grpSpPr>
          <p:grpSp>
            <p:nvGrpSpPr>
              <p:cNvPr id="18" name="Group 368"/>
              <p:cNvGrpSpPr>
                <a:grpSpLocks/>
              </p:cNvGrpSpPr>
              <p:nvPr/>
            </p:nvGrpSpPr>
            <p:grpSpPr bwMode="auto">
              <a:xfrm>
                <a:off x="720" y="2736"/>
                <a:ext cx="480" cy="1221"/>
                <a:chOff x="720" y="2736"/>
                <a:chExt cx="480" cy="1221"/>
              </a:xfrm>
            </p:grpSpPr>
            <p:sp>
              <p:nvSpPr>
                <p:cNvPr id="34" name="Freeform 369"/>
                <p:cNvSpPr>
                  <a:spLocks/>
                </p:cNvSpPr>
                <p:nvPr/>
              </p:nvSpPr>
              <p:spPr bwMode="auto">
                <a:xfrm rot="413846">
                  <a:off x="846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370"/>
                <p:cNvSpPr>
                  <a:spLocks/>
                </p:cNvSpPr>
                <p:nvPr/>
              </p:nvSpPr>
              <p:spPr bwMode="auto">
                <a:xfrm rot="413846">
                  <a:off x="720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371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372"/>
                <p:cNvSpPr>
                  <a:spLocks/>
                </p:cNvSpPr>
                <p:nvPr/>
              </p:nvSpPr>
              <p:spPr bwMode="auto">
                <a:xfrm rot="7956248" flipH="1">
                  <a:off x="1135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373"/>
                <p:cNvSpPr>
                  <a:spLocks/>
                </p:cNvSpPr>
                <p:nvPr/>
              </p:nvSpPr>
              <p:spPr bwMode="auto">
                <a:xfrm rot="7956248" flipH="1">
                  <a:off x="1147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374"/>
                <p:cNvSpPr>
                  <a:spLocks/>
                </p:cNvSpPr>
                <p:nvPr/>
              </p:nvSpPr>
              <p:spPr bwMode="auto">
                <a:xfrm rot="7956248" flipH="1">
                  <a:off x="114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375"/>
                <p:cNvSpPr>
                  <a:spLocks/>
                </p:cNvSpPr>
                <p:nvPr/>
              </p:nvSpPr>
              <p:spPr bwMode="auto">
                <a:xfrm rot="413846">
                  <a:off x="1104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376"/>
                <p:cNvSpPr>
                  <a:spLocks/>
                </p:cNvSpPr>
                <p:nvPr/>
              </p:nvSpPr>
              <p:spPr bwMode="auto">
                <a:xfrm rot="7956248" flipH="1">
                  <a:off x="1115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377"/>
                <p:cNvSpPr>
                  <a:spLocks/>
                </p:cNvSpPr>
                <p:nvPr/>
              </p:nvSpPr>
              <p:spPr bwMode="auto">
                <a:xfrm rot="7956248" flipH="1">
                  <a:off x="1087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378"/>
                <p:cNvSpPr>
                  <a:spLocks/>
                </p:cNvSpPr>
                <p:nvPr/>
              </p:nvSpPr>
              <p:spPr bwMode="auto">
                <a:xfrm rot="413846">
                  <a:off x="1051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379"/>
                <p:cNvSpPr>
                  <a:spLocks/>
                </p:cNvSpPr>
                <p:nvPr/>
              </p:nvSpPr>
              <p:spPr bwMode="auto">
                <a:xfrm rot="413846">
                  <a:off x="971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380"/>
                <p:cNvSpPr>
                  <a:spLocks/>
                </p:cNvSpPr>
                <p:nvPr/>
              </p:nvSpPr>
              <p:spPr bwMode="auto">
                <a:xfrm rot="413846">
                  <a:off x="915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381"/>
                <p:cNvSpPr>
                  <a:spLocks/>
                </p:cNvSpPr>
                <p:nvPr/>
              </p:nvSpPr>
              <p:spPr bwMode="auto">
                <a:xfrm rot="413846">
                  <a:off x="883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382"/>
                <p:cNvSpPr>
                  <a:spLocks/>
                </p:cNvSpPr>
                <p:nvPr/>
              </p:nvSpPr>
              <p:spPr bwMode="auto">
                <a:xfrm rot="413846">
                  <a:off x="827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Group 383"/>
              <p:cNvGrpSpPr>
                <a:grpSpLocks/>
              </p:cNvGrpSpPr>
              <p:nvPr/>
            </p:nvGrpSpPr>
            <p:grpSpPr bwMode="auto">
              <a:xfrm>
                <a:off x="1392" y="2736"/>
                <a:ext cx="480" cy="1221"/>
                <a:chOff x="1392" y="2736"/>
                <a:chExt cx="480" cy="1221"/>
              </a:xfrm>
            </p:grpSpPr>
            <p:sp>
              <p:nvSpPr>
                <p:cNvPr id="20" name="Freeform 384"/>
                <p:cNvSpPr>
                  <a:spLocks/>
                </p:cNvSpPr>
                <p:nvPr/>
              </p:nvSpPr>
              <p:spPr bwMode="auto">
                <a:xfrm rot="21186154" flipH="1">
                  <a:off x="1407" y="2736"/>
                  <a:ext cx="339" cy="405"/>
                </a:xfrm>
                <a:custGeom>
                  <a:avLst/>
                  <a:gdLst>
                    <a:gd name="T0" fmla="*/ 40 w 672"/>
                    <a:gd name="T1" fmla="*/ 576 h 592"/>
                    <a:gd name="T2" fmla="*/ 472 w 672"/>
                    <a:gd name="T3" fmla="*/ 432 h 592"/>
                    <a:gd name="T4" fmla="*/ 664 w 672"/>
                    <a:gd name="T5" fmla="*/ 48 h 592"/>
                    <a:gd name="T6" fmla="*/ 424 w 672"/>
                    <a:gd name="T7" fmla="*/ 144 h 592"/>
                    <a:gd name="T8" fmla="*/ 232 w 672"/>
                    <a:gd name="T9" fmla="*/ 336 h 592"/>
                    <a:gd name="T10" fmla="*/ 40 w 672"/>
                    <a:gd name="T11" fmla="*/ 576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2" h="592">
                      <a:moveTo>
                        <a:pt x="40" y="576"/>
                      </a:moveTo>
                      <a:cubicBezTo>
                        <a:pt x="80" y="592"/>
                        <a:pt x="368" y="520"/>
                        <a:pt x="472" y="432"/>
                      </a:cubicBezTo>
                      <a:cubicBezTo>
                        <a:pt x="576" y="344"/>
                        <a:pt x="672" y="96"/>
                        <a:pt x="664" y="48"/>
                      </a:cubicBezTo>
                      <a:cubicBezTo>
                        <a:pt x="656" y="0"/>
                        <a:pt x="496" y="96"/>
                        <a:pt x="424" y="144"/>
                      </a:cubicBezTo>
                      <a:cubicBezTo>
                        <a:pt x="352" y="192"/>
                        <a:pt x="296" y="264"/>
                        <a:pt x="232" y="336"/>
                      </a:cubicBezTo>
                      <a:cubicBezTo>
                        <a:pt x="168" y="408"/>
                        <a:pt x="0" y="560"/>
                        <a:pt x="40" y="57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Freeform 385"/>
                <p:cNvSpPr>
                  <a:spLocks/>
                </p:cNvSpPr>
                <p:nvPr/>
              </p:nvSpPr>
              <p:spPr bwMode="auto">
                <a:xfrm rot="21186154" flipH="1">
                  <a:off x="1795" y="3103"/>
                  <a:ext cx="77" cy="854"/>
                </a:xfrm>
                <a:custGeom>
                  <a:avLst/>
                  <a:gdLst>
                    <a:gd name="T0" fmla="*/ 104 w 152"/>
                    <a:gd name="T1" fmla="*/ 1248 h 1248"/>
                    <a:gd name="T2" fmla="*/ 8 w 152"/>
                    <a:gd name="T3" fmla="*/ 672 h 1248"/>
                    <a:gd name="T4" fmla="*/ 152 w 152"/>
                    <a:gd name="T5" fmla="*/ 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248">
                      <a:moveTo>
                        <a:pt x="104" y="1248"/>
                      </a:moveTo>
                      <a:cubicBezTo>
                        <a:pt x="52" y="1064"/>
                        <a:pt x="0" y="880"/>
                        <a:pt x="8" y="672"/>
                      </a:cubicBezTo>
                      <a:cubicBezTo>
                        <a:pt x="16" y="464"/>
                        <a:pt x="84" y="232"/>
                        <a:pt x="152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386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387"/>
                <p:cNvSpPr>
                  <a:spLocks/>
                </p:cNvSpPr>
                <p:nvPr/>
              </p:nvSpPr>
              <p:spPr bwMode="auto">
                <a:xfrm rot="-7956248">
                  <a:off x="1391" y="2832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Freeform 388"/>
                <p:cNvSpPr>
                  <a:spLocks/>
                </p:cNvSpPr>
                <p:nvPr/>
              </p:nvSpPr>
              <p:spPr bwMode="auto">
                <a:xfrm rot="-7956248">
                  <a:off x="1379" y="2801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Freeform 389"/>
                <p:cNvSpPr>
                  <a:spLocks/>
                </p:cNvSpPr>
                <p:nvPr/>
              </p:nvSpPr>
              <p:spPr bwMode="auto">
                <a:xfrm rot="-7956248">
                  <a:off x="1383" y="2767"/>
                  <a:ext cx="66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Freeform 390"/>
                <p:cNvSpPr>
                  <a:spLocks/>
                </p:cNvSpPr>
                <p:nvPr/>
              </p:nvSpPr>
              <p:spPr bwMode="auto">
                <a:xfrm rot="21186154" flipH="1">
                  <a:off x="1439" y="2781"/>
                  <a:ext cx="49" cy="55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Freeform 391"/>
                <p:cNvSpPr>
                  <a:spLocks/>
                </p:cNvSpPr>
                <p:nvPr/>
              </p:nvSpPr>
              <p:spPr bwMode="auto">
                <a:xfrm rot="-7956248">
                  <a:off x="1412" y="2796"/>
                  <a:ext cx="66" cy="41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Freeform 392"/>
                <p:cNvSpPr>
                  <a:spLocks/>
                </p:cNvSpPr>
                <p:nvPr/>
              </p:nvSpPr>
              <p:spPr bwMode="auto">
                <a:xfrm rot="-7956248">
                  <a:off x="1439" y="2827"/>
                  <a:ext cx="65" cy="40"/>
                </a:xfrm>
                <a:custGeom>
                  <a:avLst/>
                  <a:gdLst>
                    <a:gd name="T0" fmla="*/ 16 w 280"/>
                    <a:gd name="T1" fmla="*/ 216 h 224"/>
                    <a:gd name="T2" fmla="*/ 160 w 280"/>
                    <a:gd name="T3" fmla="*/ 24 h 224"/>
                    <a:gd name="T4" fmla="*/ 256 w 280"/>
                    <a:gd name="T5" fmla="*/ 72 h 224"/>
                    <a:gd name="T6" fmla="*/ 16 w 280"/>
                    <a:gd name="T7" fmla="*/ 216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0" h="224">
                      <a:moveTo>
                        <a:pt x="16" y="216"/>
                      </a:moveTo>
                      <a:cubicBezTo>
                        <a:pt x="0" y="208"/>
                        <a:pt x="120" y="48"/>
                        <a:pt x="160" y="24"/>
                      </a:cubicBezTo>
                      <a:cubicBezTo>
                        <a:pt x="200" y="0"/>
                        <a:pt x="280" y="40"/>
                        <a:pt x="256" y="72"/>
                      </a:cubicBezTo>
                      <a:cubicBezTo>
                        <a:pt x="232" y="104"/>
                        <a:pt x="32" y="224"/>
                        <a:pt x="16" y="216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Freeform 393"/>
                <p:cNvSpPr>
                  <a:spLocks/>
                </p:cNvSpPr>
                <p:nvPr/>
              </p:nvSpPr>
              <p:spPr bwMode="auto">
                <a:xfrm rot="21186154" flipH="1">
                  <a:off x="1406" y="2781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Freeform 394"/>
                <p:cNvSpPr>
                  <a:spLocks/>
                </p:cNvSpPr>
                <p:nvPr/>
              </p:nvSpPr>
              <p:spPr bwMode="auto">
                <a:xfrm rot="21186154" flipH="1">
                  <a:off x="1427" y="2808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395"/>
                <p:cNvSpPr>
                  <a:spLocks/>
                </p:cNvSpPr>
                <p:nvPr/>
              </p:nvSpPr>
              <p:spPr bwMode="auto">
                <a:xfrm rot="21186154" flipH="1">
                  <a:off x="1483" y="2866"/>
                  <a:ext cx="194" cy="19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Freeform 396"/>
                <p:cNvSpPr>
                  <a:spLocks/>
                </p:cNvSpPr>
                <p:nvPr/>
              </p:nvSpPr>
              <p:spPr bwMode="auto">
                <a:xfrm rot="21186154" flipH="1">
                  <a:off x="1574" y="2959"/>
                  <a:ext cx="135" cy="137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397"/>
                <p:cNvSpPr>
                  <a:spLocks/>
                </p:cNvSpPr>
                <p:nvPr/>
              </p:nvSpPr>
              <p:spPr bwMode="auto">
                <a:xfrm rot="21186154" flipH="1">
                  <a:off x="1630" y="3018"/>
                  <a:ext cx="135" cy="136"/>
                </a:xfrm>
                <a:custGeom>
                  <a:avLst/>
                  <a:gdLst>
                    <a:gd name="T0" fmla="*/ 18 w 268"/>
                    <a:gd name="T1" fmla="*/ 192 h 200"/>
                    <a:gd name="T2" fmla="*/ 0 w 268"/>
                    <a:gd name="T3" fmla="*/ 180 h 200"/>
                    <a:gd name="T4" fmla="*/ 18 w 268"/>
                    <a:gd name="T5" fmla="*/ 144 h 200"/>
                    <a:gd name="T6" fmla="*/ 66 w 268"/>
                    <a:gd name="T7" fmla="*/ 48 h 200"/>
                    <a:gd name="T8" fmla="*/ 114 w 268"/>
                    <a:gd name="T9" fmla="*/ 0 h 200"/>
                    <a:gd name="T10" fmla="*/ 114 w 268"/>
                    <a:gd name="T11" fmla="*/ 48 h 200"/>
                    <a:gd name="T12" fmla="*/ 96 w 268"/>
                    <a:gd name="T13" fmla="*/ 92 h 200"/>
                    <a:gd name="T14" fmla="*/ 168 w 268"/>
                    <a:gd name="T15" fmla="*/ 28 h 200"/>
                    <a:gd name="T16" fmla="*/ 176 w 268"/>
                    <a:gd name="T17" fmla="*/ 44 h 200"/>
                    <a:gd name="T18" fmla="*/ 124 w 268"/>
                    <a:gd name="T19" fmla="*/ 112 h 200"/>
                    <a:gd name="T20" fmla="*/ 232 w 268"/>
                    <a:gd name="T21" fmla="*/ 72 h 200"/>
                    <a:gd name="T22" fmla="*/ 240 w 268"/>
                    <a:gd name="T23" fmla="*/ 100 h 200"/>
                    <a:gd name="T24" fmla="*/ 162 w 268"/>
                    <a:gd name="T25" fmla="*/ 144 h 200"/>
                    <a:gd name="T26" fmla="*/ 268 w 268"/>
                    <a:gd name="T27" fmla="*/ 168 h 200"/>
                    <a:gd name="T28" fmla="*/ 232 w 268"/>
                    <a:gd name="T29" fmla="*/ 188 h 200"/>
                    <a:gd name="T30" fmla="*/ 52 w 268"/>
                    <a:gd name="T31" fmla="*/ 200 h 200"/>
                    <a:gd name="T32" fmla="*/ 18 w 268"/>
                    <a:gd name="T33" fmla="*/ 19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8" h="200">
                      <a:moveTo>
                        <a:pt x="18" y="192"/>
                      </a:moveTo>
                      <a:lnTo>
                        <a:pt x="0" y="180"/>
                      </a:lnTo>
                      <a:lnTo>
                        <a:pt x="18" y="144"/>
                      </a:lnTo>
                      <a:lnTo>
                        <a:pt x="66" y="48"/>
                      </a:lnTo>
                      <a:lnTo>
                        <a:pt x="114" y="0"/>
                      </a:lnTo>
                      <a:lnTo>
                        <a:pt x="114" y="48"/>
                      </a:lnTo>
                      <a:lnTo>
                        <a:pt x="96" y="92"/>
                      </a:lnTo>
                      <a:lnTo>
                        <a:pt x="168" y="28"/>
                      </a:lnTo>
                      <a:lnTo>
                        <a:pt x="176" y="44"/>
                      </a:lnTo>
                      <a:lnTo>
                        <a:pt x="124" y="112"/>
                      </a:lnTo>
                      <a:lnTo>
                        <a:pt x="232" y="72"/>
                      </a:lnTo>
                      <a:lnTo>
                        <a:pt x="240" y="100"/>
                      </a:lnTo>
                      <a:lnTo>
                        <a:pt x="162" y="144"/>
                      </a:lnTo>
                      <a:lnTo>
                        <a:pt x="268" y="168"/>
                      </a:lnTo>
                      <a:lnTo>
                        <a:pt x="232" y="188"/>
                      </a:lnTo>
                      <a:lnTo>
                        <a:pt x="52" y="200"/>
                      </a:lnTo>
                      <a:lnTo>
                        <a:pt x="18" y="192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78" name="TextBox 77"/>
          <p:cNvSpPr txBox="1"/>
          <p:nvPr/>
        </p:nvSpPr>
        <p:spPr>
          <a:xfrm>
            <a:off x="3602867" y="4774115"/>
            <a:ext cx="464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1 пакет муки =  10 руб.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82"/>
          <p:cNvGrpSpPr>
            <a:grpSpLocks/>
          </p:cNvGrpSpPr>
          <p:nvPr/>
        </p:nvGrpSpPr>
        <p:grpSpPr bwMode="auto">
          <a:xfrm>
            <a:off x="1907705" y="2553790"/>
            <a:ext cx="1512168" cy="2387376"/>
            <a:chOff x="1344" y="1437"/>
            <a:chExt cx="607" cy="1462"/>
          </a:xfrm>
        </p:grpSpPr>
        <p:sp>
          <p:nvSpPr>
            <p:cNvPr id="4" name="Freeform 983"/>
            <p:cNvSpPr>
              <a:spLocks/>
            </p:cNvSpPr>
            <p:nvPr/>
          </p:nvSpPr>
          <p:spPr bwMode="auto">
            <a:xfrm>
              <a:off x="1344" y="1437"/>
              <a:ext cx="607" cy="1462"/>
            </a:xfrm>
            <a:custGeom>
              <a:avLst/>
              <a:gdLst>
                <a:gd name="T0" fmla="*/ 126 w 607"/>
                <a:gd name="T1" fmla="*/ 21 h 1462"/>
                <a:gd name="T2" fmla="*/ 216 w 607"/>
                <a:gd name="T3" fmla="*/ 3 h 1462"/>
                <a:gd name="T4" fmla="*/ 342 w 607"/>
                <a:gd name="T5" fmla="*/ 3 h 1462"/>
                <a:gd name="T6" fmla="*/ 432 w 607"/>
                <a:gd name="T7" fmla="*/ 21 h 1462"/>
                <a:gd name="T8" fmla="*/ 412 w 607"/>
                <a:gd name="T9" fmla="*/ 59 h 1462"/>
                <a:gd name="T10" fmla="*/ 412 w 607"/>
                <a:gd name="T11" fmla="*/ 203 h 1462"/>
                <a:gd name="T12" fmla="*/ 445 w 607"/>
                <a:gd name="T13" fmla="*/ 291 h 1462"/>
                <a:gd name="T14" fmla="*/ 559 w 607"/>
                <a:gd name="T15" fmla="*/ 483 h 1462"/>
                <a:gd name="T16" fmla="*/ 577 w 607"/>
                <a:gd name="T17" fmla="*/ 729 h 1462"/>
                <a:gd name="T18" fmla="*/ 595 w 607"/>
                <a:gd name="T19" fmla="*/ 1095 h 1462"/>
                <a:gd name="T20" fmla="*/ 601 w 607"/>
                <a:gd name="T21" fmla="*/ 1371 h 1462"/>
                <a:gd name="T22" fmla="*/ 556 w 607"/>
                <a:gd name="T23" fmla="*/ 1451 h 1462"/>
                <a:gd name="T24" fmla="*/ 298 w 607"/>
                <a:gd name="T25" fmla="*/ 1439 h 1462"/>
                <a:gd name="T26" fmla="*/ 58 w 607"/>
                <a:gd name="T27" fmla="*/ 1451 h 1462"/>
                <a:gd name="T28" fmla="*/ 19 w 607"/>
                <a:gd name="T29" fmla="*/ 1389 h 1462"/>
                <a:gd name="T30" fmla="*/ 13 w 607"/>
                <a:gd name="T31" fmla="*/ 1209 h 1462"/>
                <a:gd name="T32" fmla="*/ 1 w 607"/>
                <a:gd name="T33" fmla="*/ 765 h 1462"/>
                <a:gd name="T34" fmla="*/ 10 w 607"/>
                <a:gd name="T35" fmla="*/ 503 h 1462"/>
                <a:gd name="T36" fmla="*/ 64 w 607"/>
                <a:gd name="T37" fmla="*/ 389 h 1462"/>
                <a:gd name="T38" fmla="*/ 124 w 607"/>
                <a:gd name="T39" fmla="*/ 299 h 1462"/>
                <a:gd name="T40" fmla="*/ 157 w 607"/>
                <a:gd name="T41" fmla="*/ 213 h 1462"/>
                <a:gd name="T42" fmla="*/ 151 w 607"/>
                <a:gd name="T43" fmla="*/ 111 h 1462"/>
                <a:gd name="T44" fmla="*/ 126 w 607"/>
                <a:gd name="T45" fmla="*/ 21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7" h="1462">
                  <a:moveTo>
                    <a:pt x="126" y="21"/>
                  </a:moveTo>
                  <a:cubicBezTo>
                    <a:pt x="137" y="3"/>
                    <a:pt x="180" y="6"/>
                    <a:pt x="216" y="3"/>
                  </a:cubicBezTo>
                  <a:cubicBezTo>
                    <a:pt x="252" y="0"/>
                    <a:pt x="306" y="0"/>
                    <a:pt x="342" y="3"/>
                  </a:cubicBezTo>
                  <a:cubicBezTo>
                    <a:pt x="378" y="6"/>
                    <a:pt x="420" y="12"/>
                    <a:pt x="432" y="21"/>
                  </a:cubicBezTo>
                  <a:cubicBezTo>
                    <a:pt x="444" y="30"/>
                    <a:pt x="415" y="29"/>
                    <a:pt x="412" y="59"/>
                  </a:cubicBezTo>
                  <a:cubicBezTo>
                    <a:pt x="409" y="89"/>
                    <a:pt x="407" y="164"/>
                    <a:pt x="412" y="203"/>
                  </a:cubicBezTo>
                  <a:cubicBezTo>
                    <a:pt x="417" y="242"/>
                    <a:pt x="421" y="244"/>
                    <a:pt x="445" y="291"/>
                  </a:cubicBezTo>
                  <a:cubicBezTo>
                    <a:pt x="469" y="338"/>
                    <a:pt x="537" y="410"/>
                    <a:pt x="559" y="483"/>
                  </a:cubicBezTo>
                  <a:cubicBezTo>
                    <a:pt x="581" y="556"/>
                    <a:pt x="571" y="627"/>
                    <a:pt x="577" y="729"/>
                  </a:cubicBezTo>
                  <a:cubicBezTo>
                    <a:pt x="583" y="831"/>
                    <a:pt x="591" y="988"/>
                    <a:pt x="595" y="1095"/>
                  </a:cubicBezTo>
                  <a:cubicBezTo>
                    <a:pt x="599" y="1202"/>
                    <a:pt x="607" y="1312"/>
                    <a:pt x="601" y="1371"/>
                  </a:cubicBezTo>
                  <a:cubicBezTo>
                    <a:pt x="595" y="1430"/>
                    <a:pt x="606" y="1440"/>
                    <a:pt x="556" y="1451"/>
                  </a:cubicBezTo>
                  <a:cubicBezTo>
                    <a:pt x="506" y="1462"/>
                    <a:pt x="381" y="1439"/>
                    <a:pt x="298" y="1439"/>
                  </a:cubicBezTo>
                  <a:cubicBezTo>
                    <a:pt x="215" y="1439"/>
                    <a:pt x="104" y="1459"/>
                    <a:pt x="58" y="1451"/>
                  </a:cubicBezTo>
                  <a:cubicBezTo>
                    <a:pt x="12" y="1443"/>
                    <a:pt x="27" y="1429"/>
                    <a:pt x="19" y="1389"/>
                  </a:cubicBezTo>
                  <a:cubicBezTo>
                    <a:pt x="11" y="1349"/>
                    <a:pt x="16" y="1313"/>
                    <a:pt x="13" y="1209"/>
                  </a:cubicBezTo>
                  <a:cubicBezTo>
                    <a:pt x="10" y="1105"/>
                    <a:pt x="1" y="883"/>
                    <a:pt x="1" y="765"/>
                  </a:cubicBezTo>
                  <a:cubicBezTo>
                    <a:pt x="1" y="647"/>
                    <a:pt x="0" y="566"/>
                    <a:pt x="10" y="503"/>
                  </a:cubicBezTo>
                  <a:cubicBezTo>
                    <a:pt x="20" y="440"/>
                    <a:pt x="45" y="423"/>
                    <a:pt x="64" y="389"/>
                  </a:cubicBezTo>
                  <a:cubicBezTo>
                    <a:pt x="83" y="355"/>
                    <a:pt x="109" y="328"/>
                    <a:pt x="124" y="299"/>
                  </a:cubicBezTo>
                  <a:cubicBezTo>
                    <a:pt x="139" y="270"/>
                    <a:pt x="153" y="244"/>
                    <a:pt x="157" y="213"/>
                  </a:cubicBezTo>
                  <a:cubicBezTo>
                    <a:pt x="161" y="182"/>
                    <a:pt x="156" y="143"/>
                    <a:pt x="151" y="111"/>
                  </a:cubicBezTo>
                  <a:cubicBezTo>
                    <a:pt x="146" y="79"/>
                    <a:pt x="114" y="40"/>
                    <a:pt x="126" y="21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18900000" scaled="1"/>
            </a:gradFill>
            <a:ln w="9525">
              <a:solidFill>
                <a:srgbClr val="00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984"/>
            <p:cNvSpPr>
              <a:spLocks/>
            </p:cNvSpPr>
            <p:nvPr/>
          </p:nvSpPr>
          <p:spPr bwMode="auto">
            <a:xfrm>
              <a:off x="1462" y="1440"/>
              <a:ext cx="314" cy="48"/>
            </a:xfrm>
            <a:custGeom>
              <a:avLst/>
              <a:gdLst>
                <a:gd name="T0" fmla="*/ 8 w 1067"/>
                <a:gd name="T1" fmla="*/ 144 h 291"/>
                <a:gd name="T2" fmla="*/ 88 w 1067"/>
                <a:gd name="T3" fmla="*/ 64 h 291"/>
                <a:gd name="T4" fmla="*/ 536 w 1067"/>
                <a:gd name="T5" fmla="*/ 0 h 291"/>
                <a:gd name="T6" fmla="*/ 952 w 1067"/>
                <a:gd name="T7" fmla="*/ 64 h 291"/>
                <a:gd name="T8" fmla="*/ 1064 w 1067"/>
                <a:gd name="T9" fmla="*/ 144 h 291"/>
                <a:gd name="T10" fmla="*/ 968 w 1067"/>
                <a:gd name="T11" fmla="*/ 224 h 291"/>
                <a:gd name="T12" fmla="*/ 616 w 1067"/>
                <a:gd name="T13" fmla="*/ 288 h 291"/>
                <a:gd name="T14" fmla="*/ 200 w 1067"/>
                <a:gd name="T15" fmla="*/ 240 h 291"/>
                <a:gd name="T16" fmla="*/ 104 w 1067"/>
                <a:gd name="T17" fmla="*/ 208 h 291"/>
                <a:gd name="T18" fmla="*/ 8 w 1067"/>
                <a:gd name="T19" fmla="*/ 14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7" h="291">
                  <a:moveTo>
                    <a:pt x="8" y="144"/>
                  </a:moveTo>
                  <a:cubicBezTo>
                    <a:pt x="5" y="120"/>
                    <a:pt x="0" y="88"/>
                    <a:pt x="88" y="64"/>
                  </a:cubicBezTo>
                  <a:cubicBezTo>
                    <a:pt x="176" y="40"/>
                    <a:pt x="392" y="0"/>
                    <a:pt x="536" y="0"/>
                  </a:cubicBezTo>
                  <a:cubicBezTo>
                    <a:pt x="680" y="0"/>
                    <a:pt x="864" y="40"/>
                    <a:pt x="952" y="64"/>
                  </a:cubicBezTo>
                  <a:cubicBezTo>
                    <a:pt x="1040" y="88"/>
                    <a:pt x="1061" y="117"/>
                    <a:pt x="1064" y="144"/>
                  </a:cubicBezTo>
                  <a:cubicBezTo>
                    <a:pt x="1067" y="171"/>
                    <a:pt x="1043" y="200"/>
                    <a:pt x="968" y="224"/>
                  </a:cubicBezTo>
                  <a:cubicBezTo>
                    <a:pt x="893" y="248"/>
                    <a:pt x="744" y="285"/>
                    <a:pt x="616" y="288"/>
                  </a:cubicBezTo>
                  <a:cubicBezTo>
                    <a:pt x="488" y="291"/>
                    <a:pt x="285" y="253"/>
                    <a:pt x="200" y="240"/>
                  </a:cubicBezTo>
                  <a:cubicBezTo>
                    <a:pt x="115" y="227"/>
                    <a:pt x="139" y="221"/>
                    <a:pt x="104" y="208"/>
                  </a:cubicBezTo>
                  <a:cubicBezTo>
                    <a:pt x="69" y="195"/>
                    <a:pt x="11" y="168"/>
                    <a:pt x="8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66F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985"/>
            <p:cNvSpPr>
              <a:spLocks/>
            </p:cNvSpPr>
            <p:nvPr/>
          </p:nvSpPr>
          <p:spPr bwMode="auto">
            <a:xfrm>
              <a:off x="1458" y="1459"/>
              <a:ext cx="324" cy="71"/>
            </a:xfrm>
            <a:custGeom>
              <a:avLst/>
              <a:gdLst>
                <a:gd name="T0" fmla="*/ 6 w 324"/>
                <a:gd name="T1" fmla="*/ 5 h 71"/>
                <a:gd name="T2" fmla="*/ 12 w 324"/>
                <a:gd name="T3" fmla="*/ 53 h 71"/>
                <a:gd name="T4" fmla="*/ 78 w 324"/>
                <a:gd name="T5" fmla="*/ 65 h 71"/>
                <a:gd name="T6" fmla="*/ 156 w 324"/>
                <a:gd name="T7" fmla="*/ 71 h 71"/>
                <a:gd name="T8" fmla="*/ 246 w 324"/>
                <a:gd name="T9" fmla="*/ 65 h 71"/>
                <a:gd name="T10" fmla="*/ 312 w 324"/>
                <a:gd name="T11" fmla="*/ 53 h 71"/>
                <a:gd name="T12" fmla="*/ 318 w 324"/>
                <a:gd name="T13" fmla="*/ 5 h 71"/>
                <a:gd name="T14" fmla="*/ 294 w 324"/>
                <a:gd name="T15" fmla="*/ 23 h 71"/>
                <a:gd name="T16" fmla="*/ 174 w 324"/>
                <a:gd name="T17" fmla="*/ 29 h 71"/>
                <a:gd name="T18" fmla="*/ 42 w 324"/>
                <a:gd name="T19" fmla="*/ 23 h 71"/>
                <a:gd name="T20" fmla="*/ 12 w 324"/>
                <a:gd name="T21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71">
                  <a:moveTo>
                    <a:pt x="6" y="5"/>
                  </a:moveTo>
                  <a:cubicBezTo>
                    <a:pt x="7" y="13"/>
                    <a:pt x="0" y="43"/>
                    <a:pt x="12" y="53"/>
                  </a:cubicBezTo>
                  <a:cubicBezTo>
                    <a:pt x="24" y="63"/>
                    <a:pt x="54" y="62"/>
                    <a:pt x="78" y="65"/>
                  </a:cubicBezTo>
                  <a:cubicBezTo>
                    <a:pt x="102" y="68"/>
                    <a:pt x="128" y="71"/>
                    <a:pt x="156" y="71"/>
                  </a:cubicBezTo>
                  <a:cubicBezTo>
                    <a:pt x="184" y="71"/>
                    <a:pt x="220" y="68"/>
                    <a:pt x="246" y="65"/>
                  </a:cubicBezTo>
                  <a:cubicBezTo>
                    <a:pt x="272" y="62"/>
                    <a:pt x="300" y="63"/>
                    <a:pt x="312" y="53"/>
                  </a:cubicBezTo>
                  <a:cubicBezTo>
                    <a:pt x="324" y="43"/>
                    <a:pt x="321" y="10"/>
                    <a:pt x="318" y="5"/>
                  </a:cubicBezTo>
                  <a:cubicBezTo>
                    <a:pt x="315" y="0"/>
                    <a:pt x="318" y="19"/>
                    <a:pt x="294" y="23"/>
                  </a:cubicBezTo>
                  <a:cubicBezTo>
                    <a:pt x="270" y="27"/>
                    <a:pt x="216" y="29"/>
                    <a:pt x="174" y="29"/>
                  </a:cubicBezTo>
                  <a:cubicBezTo>
                    <a:pt x="132" y="29"/>
                    <a:pt x="69" y="27"/>
                    <a:pt x="42" y="23"/>
                  </a:cubicBezTo>
                  <a:cubicBezTo>
                    <a:pt x="15" y="19"/>
                    <a:pt x="18" y="9"/>
                    <a:pt x="12" y="5"/>
                  </a:cubicBezTo>
                </a:path>
              </a:pathLst>
            </a:custGeom>
            <a:gradFill rotWithShape="1">
              <a:gsLst>
                <a:gs pos="0">
                  <a:srgbClr val="333399"/>
                </a:gs>
                <a:gs pos="50000">
                  <a:srgbClr val="0066FF"/>
                </a:gs>
                <a:gs pos="100000">
                  <a:srgbClr val="333399"/>
                </a:gs>
              </a:gsLst>
              <a:lin ang="5400000" scaled="1"/>
            </a:gra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5800726" y="1893452"/>
            <a:ext cx="1939626" cy="3191732"/>
            <a:chOff x="1454" y="1680"/>
            <a:chExt cx="754" cy="1440"/>
          </a:xfrm>
        </p:grpSpPr>
        <p:sp>
          <p:nvSpPr>
            <p:cNvPr id="9" name="Oval 108"/>
            <p:cNvSpPr>
              <a:spLocks noChangeArrowheads="1"/>
            </p:cNvSpPr>
            <p:nvPr/>
          </p:nvSpPr>
          <p:spPr bwMode="auto">
            <a:xfrm rot="16200000">
              <a:off x="1772" y="2683"/>
              <a:ext cx="120" cy="7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09"/>
            <p:cNvSpPr>
              <a:spLocks/>
            </p:cNvSpPr>
            <p:nvPr/>
          </p:nvSpPr>
          <p:spPr bwMode="auto">
            <a:xfrm>
              <a:off x="1456" y="1992"/>
              <a:ext cx="752" cy="1128"/>
            </a:xfrm>
            <a:custGeom>
              <a:avLst/>
              <a:gdLst>
                <a:gd name="T0" fmla="*/ 12 w 752"/>
                <a:gd name="T1" fmla="*/ 1079 h 1128"/>
                <a:gd name="T2" fmla="*/ 0 w 752"/>
                <a:gd name="T3" fmla="*/ 56 h 1128"/>
                <a:gd name="T4" fmla="*/ 113 w 752"/>
                <a:gd name="T5" fmla="*/ 27 h 1128"/>
                <a:gd name="T6" fmla="*/ 235 w 752"/>
                <a:gd name="T7" fmla="*/ 7 h 1128"/>
                <a:gd name="T8" fmla="*/ 366 w 752"/>
                <a:gd name="T9" fmla="*/ 0 h 1128"/>
                <a:gd name="T10" fmla="*/ 459 w 752"/>
                <a:gd name="T11" fmla="*/ 0 h 1128"/>
                <a:gd name="T12" fmla="*/ 594 w 752"/>
                <a:gd name="T13" fmla="*/ 12 h 1128"/>
                <a:gd name="T14" fmla="*/ 674 w 752"/>
                <a:gd name="T15" fmla="*/ 31 h 1128"/>
                <a:gd name="T16" fmla="*/ 752 w 752"/>
                <a:gd name="T17" fmla="*/ 48 h 1128"/>
                <a:gd name="T18" fmla="*/ 752 w 752"/>
                <a:gd name="T19" fmla="*/ 1059 h 1128"/>
                <a:gd name="T20" fmla="*/ 725 w 752"/>
                <a:gd name="T21" fmla="*/ 1095 h 1128"/>
                <a:gd name="T22" fmla="*/ 646 w 752"/>
                <a:gd name="T23" fmla="*/ 1110 h 1128"/>
                <a:gd name="T24" fmla="*/ 549 w 752"/>
                <a:gd name="T25" fmla="*/ 1121 h 1128"/>
                <a:gd name="T26" fmla="*/ 454 w 752"/>
                <a:gd name="T27" fmla="*/ 1128 h 1128"/>
                <a:gd name="T28" fmla="*/ 369 w 752"/>
                <a:gd name="T29" fmla="*/ 1128 h 1128"/>
                <a:gd name="T30" fmla="*/ 241 w 752"/>
                <a:gd name="T31" fmla="*/ 1125 h 1128"/>
                <a:gd name="T32" fmla="*/ 139 w 752"/>
                <a:gd name="T33" fmla="*/ 1112 h 1128"/>
                <a:gd name="T34" fmla="*/ 70 w 752"/>
                <a:gd name="T35" fmla="*/ 1102 h 1128"/>
                <a:gd name="T36" fmla="*/ 38 w 752"/>
                <a:gd name="T37" fmla="*/ 108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2" h="1128">
                  <a:moveTo>
                    <a:pt x="12" y="1079"/>
                  </a:moveTo>
                  <a:lnTo>
                    <a:pt x="0" y="56"/>
                  </a:lnTo>
                  <a:lnTo>
                    <a:pt x="113" y="27"/>
                  </a:lnTo>
                  <a:lnTo>
                    <a:pt x="235" y="7"/>
                  </a:lnTo>
                  <a:lnTo>
                    <a:pt x="366" y="0"/>
                  </a:lnTo>
                  <a:lnTo>
                    <a:pt x="459" y="0"/>
                  </a:lnTo>
                  <a:lnTo>
                    <a:pt x="594" y="12"/>
                  </a:lnTo>
                  <a:lnTo>
                    <a:pt x="674" y="31"/>
                  </a:lnTo>
                  <a:lnTo>
                    <a:pt x="752" y="48"/>
                  </a:lnTo>
                  <a:lnTo>
                    <a:pt x="752" y="1059"/>
                  </a:lnTo>
                  <a:lnTo>
                    <a:pt x="725" y="1095"/>
                  </a:lnTo>
                  <a:lnTo>
                    <a:pt x="646" y="1110"/>
                  </a:lnTo>
                  <a:lnTo>
                    <a:pt x="549" y="1121"/>
                  </a:lnTo>
                  <a:lnTo>
                    <a:pt x="454" y="1128"/>
                  </a:lnTo>
                  <a:lnTo>
                    <a:pt x="369" y="1128"/>
                  </a:lnTo>
                  <a:lnTo>
                    <a:pt x="241" y="1125"/>
                  </a:lnTo>
                  <a:lnTo>
                    <a:pt x="139" y="1112"/>
                  </a:lnTo>
                  <a:lnTo>
                    <a:pt x="70" y="1102"/>
                  </a:lnTo>
                  <a:lnTo>
                    <a:pt x="38" y="1087"/>
                  </a:lnTo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777777"/>
                </a:gs>
                <a:gs pos="100000">
                  <a:srgbClr val="DDDDDD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10"/>
            <p:cNvSpPr>
              <a:spLocks noChangeArrowheads="1"/>
            </p:cNvSpPr>
            <p:nvPr/>
          </p:nvSpPr>
          <p:spPr bwMode="auto">
            <a:xfrm rot="16200000">
              <a:off x="1771" y="1661"/>
              <a:ext cx="120" cy="75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1"/>
            <p:cNvSpPr>
              <a:spLocks/>
            </p:cNvSpPr>
            <p:nvPr/>
          </p:nvSpPr>
          <p:spPr bwMode="auto">
            <a:xfrm>
              <a:off x="1502" y="1752"/>
              <a:ext cx="676" cy="330"/>
            </a:xfrm>
            <a:custGeom>
              <a:avLst/>
              <a:gdLst>
                <a:gd name="T0" fmla="*/ 11 w 751"/>
                <a:gd name="T1" fmla="*/ 306 h 346"/>
                <a:gd name="T2" fmla="*/ 75 w 751"/>
                <a:gd name="T3" fmla="*/ 269 h 346"/>
                <a:gd name="T4" fmla="*/ 139 w 751"/>
                <a:gd name="T5" fmla="*/ 245 h 346"/>
                <a:gd name="T6" fmla="*/ 147 w 751"/>
                <a:gd name="T7" fmla="*/ 205 h 346"/>
                <a:gd name="T8" fmla="*/ 139 w 751"/>
                <a:gd name="T9" fmla="*/ 173 h 346"/>
                <a:gd name="T10" fmla="*/ 61 w 751"/>
                <a:gd name="T11" fmla="*/ 113 h 346"/>
                <a:gd name="T12" fmla="*/ 59 w 751"/>
                <a:gd name="T13" fmla="*/ 29 h 346"/>
                <a:gd name="T14" fmla="*/ 235 w 751"/>
                <a:gd name="T15" fmla="*/ 4 h 346"/>
                <a:gd name="T16" fmla="*/ 379 w 751"/>
                <a:gd name="T17" fmla="*/ 4 h 346"/>
                <a:gd name="T18" fmla="*/ 515 w 751"/>
                <a:gd name="T19" fmla="*/ 7 h 346"/>
                <a:gd name="T20" fmla="*/ 645 w 751"/>
                <a:gd name="T21" fmla="*/ 25 h 346"/>
                <a:gd name="T22" fmla="*/ 665 w 751"/>
                <a:gd name="T23" fmla="*/ 97 h 346"/>
                <a:gd name="T24" fmla="*/ 621 w 751"/>
                <a:gd name="T25" fmla="*/ 133 h 346"/>
                <a:gd name="T26" fmla="*/ 563 w 751"/>
                <a:gd name="T27" fmla="*/ 165 h 346"/>
                <a:gd name="T28" fmla="*/ 555 w 751"/>
                <a:gd name="T29" fmla="*/ 197 h 346"/>
                <a:gd name="T30" fmla="*/ 561 w 751"/>
                <a:gd name="T31" fmla="*/ 225 h 346"/>
                <a:gd name="T32" fmla="*/ 577 w 751"/>
                <a:gd name="T33" fmla="*/ 241 h 346"/>
                <a:gd name="T34" fmla="*/ 629 w 751"/>
                <a:gd name="T35" fmla="*/ 269 h 346"/>
                <a:gd name="T36" fmla="*/ 689 w 751"/>
                <a:gd name="T37" fmla="*/ 281 h 346"/>
                <a:gd name="T38" fmla="*/ 739 w 751"/>
                <a:gd name="T39" fmla="*/ 312 h 346"/>
                <a:gd name="T40" fmla="*/ 619 w 751"/>
                <a:gd name="T41" fmla="*/ 340 h 346"/>
                <a:gd name="T42" fmla="*/ 347 w 751"/>
                <a:gd name="T43" fmla="*/ 345 h 346"/>
                <a:gd name="T44" fmla="*/ 139 w 751"/>
                <a:gd name="T45" fmla="*/ 337 h 346"/>
                <a:gd name="T46" fmla="*/ 11 w 751"/>
                <a:gd name="T47" fmla="*/ 30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51" h="346">
                  <a:moveTo>
                    <a:pt x="11" y="306"/>
                  </a:moveTo>
                  <a:cubicBezTo>
                    <a:pt x="0" y="295"/>
                    <a:pt x="54" y="279"/>
                    <a:pt x="75" y="269"/>
                  </a:cubicBezTo>
                  <a:cubicBezTo>
                    <a:pt x="96" y="259"/>
                    <a:pt x="127" y="256"/>
                    <a:pt x="139" y="245"/>
                  </a:cubicBezTo>
                  <a:cubicBezTo>
                    <a:pt x="151" y="234"/>
                    <a:pt x="147" y="217"/>
                    <a:pt x="147" y="205"/>
                  </a:cubicBezTo>
                  <a:cubicBezTo>
                    <a:pt x="147" y="193"/>
                    <a:pt x="153" y="188"/>
                    <a:pt x="139" y="173"/>
                  </a:cubicBezTo>
                  <a:cubicBezTo>
                    <a:pt x="125" y="158"/>
                    <a:pt x="74" y="137"/>
                    <a:pt x="61" y="113"/>
                  </a:cubicBezTo>
                  <a:cubicBezTo>
                    <a:pt x="48" y="89"/>
                    <a:pt x="30" y="47"/>
                    <a:pt x="59" y="29"/>
                  </a:cubicBezTo>
                  <a:cubicBezTo>
                    <a:pt x="88" y="11"/>
                    <a:pt x="182" y="8"/>
                    <a:pt x="235" y="4"/>
                  </a:cubicBezTo>
                  <a:cubicBezTo>
                    <a:pt x="288" y="0"/>
                    <a:pt x="332" y="3"/>
                    <a:pt x="379" y="4"/>
                  </a:cubicBezTo>
                  <a:cubicBezTo>
                    <a:pt x="426" y="5"/>
                    <a:pt x="471" y="3"/>
                    <a:pt x="515" y="7"/>
                  </a:cubicBezTo>
                  <a:cubicBezTo>
                    <a:pt x="559" y="11"/>
                    <a:pt x="620" y="10"/>
                    <a:pt x="645" y="25"/>
                  </a:cubicBezTo>
                  <a:cubicBezTo>
                    <a:pt x="670" y="40"/>
                    <a:pt x="669" y="79"/>
                    <a:pt x="665" y="97"/>
                  </a:cubicBezTo>
                  <a:cubicBezTo>
                    <a:pt x="661" y="115"/>
                    <a:pt x="638" y="122"/>
                    <a:pt x="621" y="133"/>
                  </a:cubicBezTo>
                  <a:cubicBezTo>
                    <a:pt x="604" y="144"/>
                    <a:pt x="574" y="154"/>
                    <a:pt x="563" y="165"/>
                  </a:cubicBezTo>
                  <a:cubicBezTo>
                    <a:pt x="552" y="176"/>
                    <a:pt x="555" y="187"/>
                    <a:pt x="555" y="197"/>
                  </a:cubicBezTo>
                  <a:cubicBezTo>
                    <a:pt x="555" y="207"/>
                    <a:pt x="557" y="218"/>
                    <a:pt x="561" y="225"/>
                  </a:cubicBezTo>
                  <a:cubicBezTo>
                    <a:pt x="565" y="232"/>
                    <a:pt x="566" y="234"/>
                    <a:pt x="577" y="241"/>
                  </a:cubicBezTo>
                  <a:cubicBezTo>
                    <a:pt x="588" y="248"/>
                    <a:pt x="611" y="262"/>
                    <a:pt x="629" y="269"/>
                  </a:cubicBezTo>
                  <a:cubicBezTo>
                    <a:pt x="647" y="276"/>
                    <a:pt x="671" y="274"/>
                    <a:pt x="689" y="281"/>
                  </a:cubicBezTo>
                  <a:cubicBezTo>
                    <a:pt x="707" y="288"/>
                    <a:pt x="751" y="302"/>
                    <a:pt x="739" y="312"/>
                  </a:cubicBezTo>
                  <a:cubicBezTo>
                    <a:pt x="727" y="322"/>
                    <a:pt x="684" y="334"/>
                    <a:pt x="619" y="340"/>
                  </a:cubicBezTo>
                  <a:cubicBezTo>
                    <a:pt x="554" y="345"/>
                    <a:pt x="427" y="346"/>
                    <a:pt x="347" y="345"/>
                  </a:cubicBezTo>
                  <a:cubicBezTo>
                    <a:pt x="267" y="345"/>
                    <a:pt x="195" y="343"/>
                    <a:pt x="139" y="337"/>
                  </a:cubicBezTo>
                  <a:cubicBezTo>
                    <a:pt x="83" y="331"/>
                    <a:pt x="11" y="312"/>
                    <a:pt x="11" y="306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rgbClr val="808080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12"/>
            <p:cNvSpPr>
              <a:spLocks noChangeArrowheads="1"/>
            </p:cNvSpPr>
            <p:nvPr/>
          </p:nvSpPr>
          <p:spPr bwMode="auto">
            <a:xfrm>
              <a:off x="1541" y="1704"/>
              <a:ext cx="562" cy="137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50000">
                  <a:srgbClr val="808080"/>
                </a:gs>
                <a:gs pos="100000">
                  <a:srgbClr val="B2B2B2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3"/>
            <p:cNvSpPr>
              <a:spLocks/>
            </p:cNvSpPr>
            <p:nvPr/>
          </p:nvSpPr>
          <p:spPr bwMode="auto">
            <a:xfrm>
              <a:off x="1561" y="1680"/>
              <a:ext cx="498" cy="115"/>
            </a:xfrm>
            <a:custGeom>
              <a:avLst/>
              <a:gdLst>
                <a:gd name="T0" fmla="*/ 0 w 405"/>
                <a:gd name="T1" fmla="*/ 197 h 218"/>
                <a:gd name="T2" fmla="*/ 52 w 405"/>
                <a:gd name="T3" fmla="*/ 77 h 218"/>
                <a:gd name="T4" fmla="*/ 192 w 405"/>
                <a:gd name="T5" fmla="*/ 5 h 218"/>
                <a:gd name="T6" fmla="*/ 362 w 405"/>
                <a:gd name="T7" fmla="*/ 49 h 218"/>
                <a:gd name="T8" fmla="*/ 404 w 405"/>
                <a:gd name="T9" fmla="*/ 197 h 218"/>
                <a:gd name="T10" fmla="*/ 368 w 405"/>
                <a:gd name="T11" fmla="*/ 173 h 218"/>
                <a:gd name="T12" fmla="*/ 348 w 405"/>
                <a:gd name="T13" fmla="*/ 161 h 218"/>
                <a:gd name="T14" fmla="*/ 352 w 405"/>
                <a:gd name="T15" fmla="*/ 97 h 218"/>
                <a:gd name="T16" fmla="*/ 266 w 405"/>
                <a:gd name="T17" fmla="*/ 49 h 218"/>
                <a:gd name="T18" fmla="*/ 168 w 405"/>
                <a:gd name="T19" fmla="*/ 57 h 218"/>
                <a:gd name="T20" fmla="*/ 108 w 405"/>
                <a:gd name="T21" fmla="*/ 89 h 218"/>
                <a:gd name="T22" fmla="*/ 74 w 405"/>
                <a:gd name="T23" fmla="*/ 145 h 218"/>
                <a:gd name="T24" fmla="*/ 68 w 405"/>
                <a:gd name="T25" fmla="*/ 181 h 218"/>
                <a:gd name="T26" fmla="*/ 40 w 405"/>
                <a:gd name="T27" fmla="*/ 197 h 218"/>
                <a:gd name="T28" fmla="*/ 0 w 405"/>
                <a:gd name="T29" fmla="*/ 19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218">
                  <a:moveTo>
                    <a:pt x="0" y="197"/>
                  </a:moveTo>
                  <a:cubicBezTo>
                    <a:pt x="1" y="180"/>
                    <a:pt x="20" y="109"/>
                    <a:pt x="52" y="77"/>
                  </a:cubicBezTo>
                  <a:cubicBezTo>
                    <a:pt x="84" y="45"/>
                    <a:pt x="140" y="10"/>
                    <a:pt x="192" y="5"/>
                  </a:cubicBezTo>
                  <a:cubicBezTo>
                    <a:pt x="244" y="0"/>
                    <a:pt x="327" y="17"/>
                    <a:pt x="362" y="49"/>
                  </a:cubicBezTo>
                  <a:cubicBezTo>
                    <a:pt x="397" y="81"/>
                    <a:pt x="403" y="176"/>
                    <a:pt x="404" y="197"/>
                  </a:cubicBezTo>
                  <a:cubicBezTo>
                    <a:pt x="405" y="218"/>
                    <a:pt x="377" y="179"/>
                    <a:pt x="368" y="173"/>
                  </a:cubicBezTo>
                  <a:cubicBezTo>
                    <a:pt x="359" y="167"/>
                    <a:pt x="351" y="174"/>
                    <a:pt x="348" y="161"/>
                  </a:cubicBezTo>
                  <a:cubicBezTo>
                    <a:pt x="345" y="148"/>
                    <a:pt x="366" y="116"/>
                    <a:pt x="352" y="97"/>
                  </a:cubicBezTo>
                  <a:cubicBezTo>
                    <a:pt x="338" y="78"/>
                    <a:pt x="297" y="56"/>
                    <a:pt x="266" y="49"/>
                  </a:cubicBezTo>
                  <a:cubicBezTo>
                    <a:pt x="235" y="42"/>
                    <a:pt x="194" y="50"/>
                    <a:pt x="168" y="57"/>
                  </a:cubicBezTo>
                  <a:cubicBezTo>
                    <a:pt x="142" y="64"/>
                    <a:pt x="123" y="75"/>
                    <a:pt x="108" y="89"/>
                  </a:cubicBezTo>
                  <a:cubicBezTo>
                    <a:pt x="93" y="103"/>
                    <a:pt x="81" y="130"/>
                    <a:pt x="74" y="145"/>
                  </a:cubicBezTo>
                  <a:cubicBezTo>
                    <a:pt x="67" y="160"/>
                    <a:pt x="74" y="172"/>
                    <a:pt x="68" y="181"/>
                  </a:cubicBezTo>
                  <a:cubicBezTo>
                    <a:pt x="62" y="190"/>
                    <a:pt x="51" y="194"/>
                    <a:pt x="40" y="197"/>
                  </a:cubicBezTo>
                  <a:cubicBezTo>
                    <a:pt x="29" y="200"/>
                    <a:pt x="8" y="197"/>
                    <a:pt x="0" y="197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4"/>
            <p:cNvSpPr>
              <a:spLocks/>
            </p:cNvSpPr>
            <p:nvPr/>
          </p:nvSpPr>
          <p:spPr bwMode="auto">
            <a:xfrm>
              <a:off x="1800" y="2161"/>
              <a:ext cx="346" cy="183"/>
            </a:xfrm>
            <a:custGeom>
              <a:avLst/>
              <a:gdLst>
                <a:gd name="T0" fmla="*/ 0 w 405"/>
                <a:gd name="T1" fmla="*/ 197 h 218"/>
                <a:gd name="T2" fmla="*/ 52 w 405"/>
                <a:gd name="T3" fmla="*/ 77 h 218"/>
                <a:gd name="T4" fmla="*/ 192 w 405"/>
                <a:gd name="T5" fmla="*/ 5 h 218"/>
                <a:gd name="T6" fmla="*/ 362 w 405"/>
                <a:gd name="T7" fmla="*/ 49 h 218"/>
                <a:gd name="T8" fmla="*/ 404 w 405"/>
                <a:gd name="T9" fmla="*/ 197 h 218"/>
                <a:gd name="T10" fmla="*/ 368 w 405"/>
                <a:gd name="T11" fmla="*/ 173 h 218"/>
                <a:gd name="T12" fmla="*/ 348 w 405"/>
                <a:gd name="T13" fmla="*/ 161 h 218"/>
                <a:gd name="T14" fmla="*/ 352 w 405"/>
                <a:gd name="T15" fmla="*/ 97 h 218"/>
                <a:gd name="T16" fmla="*/ 266 w 405"/>
                <a:gd name="T17" fmla="*/ 49 h 218"/>
                <a:gd name="T18" fmla="*/ 168 w 405"/>
                <a:gd name="T19" fmla="*/ 57 h 218"/>
                <a:gd name="T20" fmla="*/ 108 w 405"/>
                <a:gd name="T21" fmla="*/ 89 h 218"/>
                <a:gd name="T22" fmla="*/ 74 w 405"/>
                <a:gd name="T23" fmla="*/ 145 h 218"/>
                <a:gd name="T24" fmla="*/ 68 w 405"/>
                <a:gd name="T25" fmla="*/ 181 h 218"/>
                <a:gd name="T26" fmla="*/ 40 w 405"/>
                <a:gd name="T27" fmla="*/ 197 h 218"/>
                <a:gd name="T28" fmla="*/ 0 w 405"/>
                <a:gd name="T29" fmla="*/ 19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5" h="218">
                  <a:moveTo>
                    <a:pt x="0" y="197"/>
                  </a:moveTo>
                  <a:cubicBezTo>
                    <a:pt x="1" y="180"/>
                    <a:pt x="20" y="109"/>
                    <a:pt x="52" y="77"/>
                  </a:cubicBezTo>
                  <a:cubicBezTo>
                    <a:pt x="84" y="45"/>
                    <a:pt x="140" y="10"/>
                    <a:pt x="192" y="5"/>
                  </a:cubicBezTo>
                  <a:cubicBezTo>
                    <a:pt x="244" y="0"/>
                    <a:pt x="327" y="17"/>
                    <a:pt x="362" y="49"/>
                  </a:cubicBezTo>
                  <a:cubicBezTo>
                    <a:pt x="397" y="81"/>
                    <a:pt x="403" y="176"/>
                    <a:pt x="404" y="197"/>
                  </a:cubicBezTo>
                  <a:cubicBezTo>
                    <a:pt x="405" y="218"/>
                    <a:pt x="377" y="179"/>
                    <a:pt x="368" y="173"/>
                  </a:cubicBezTo>
                  <a:cubicBezTo>
                    <a:pt x="359" y="167"/>
                    <a:pt x="351" y="174"/>
                    <a:pt x="348" y="161"/>
                  </a:cubicBezTo>
                  <a:cubicBezTo>
                    <a:pt x="345" y="148"/>
                    <a:pt x="366" y="116"/>
                    <a:pt x="352" y="97"/>
                  </a:cubicBezTo>
                  <a:cubicBezTo>
                    <a:pt x="338" y="78"/>
                    <a:pt x="297" y="56"/>
                    <a:pt x="266" y="49"/>
                  </a:cubicBezTo>
                  <a:cubicBezTo>
                    <a:pt x="235" y="42"/>
                    <a:pt x="194" y="50"/>
                    <a:pt x="168" y="57"/>
                  </a:cubicBezTo>
                  <a:cubicBezTo>
                    <a:pt x="142" y="64"/>
                    <a:pt x="123" y="75"/>
                    <a:pt x="108" y="89"/>
                  </a:cubicBezTo>
                  <a:cubicBezTo>
                    <a:pt x="93" y="103"/>
                    <a:pt x="81" y="130"/>
                    <a:pt x="74" y="145"/>
                  </a:cubicBezTo>
                  <a:cubicBezTo>
                    <a:pt x="67" y="160"/>
                    <a:pt x="74" y="172"/>
                    <a:pt x="68" y="181"/>
                  </a:cubicBezTo>
                  <a:cubicBezTo>
                    <a:pt x="62" y="190"/>
                    <a:pt x="51" y="194"/>
                    <a:pt x="40" y="197"/>
                  </a:cubicBezTo>
                  <a:cubicBezTo>
                    <a:pt x="29" y="200"/>
                    <a:pt x="8" y="197"/>
                    <a:pt x="0" y="197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15"/>
            <p:cNvSpPr>
              <a:spLocks/>
            </p:cNvSpPr>
            <p:nvPr/>
          </p:nvSpPr>
          <p:spPr bwMode="auto">
            <a:xfrm>
              <a:off x="1970" y="1710"/>
              <a:ext cx="157" cy="200"/>
            </a:xfrm>
            <a:custGeom>
              <a:avLst/>
              <a:gdLst>
                <a:gd name="T0" fmla="*/ 3 w 174"/>
                <a:gd name="T1" fmla="*/ 42 h 210"/>
                <a:gd name="T2" fmla="*/ 0 w 174"/>
                <a:gd name="T3" fmla="*/ 72 h 210"/>
                <a:gd name="T4" fmla="*/ 132 w 174"/>
                <a:gd name="T5" fmla="*/ 42 h 210"/>
                <a:gd name="T6" fmla="*/ 126 w 174"/>
                <a:gd name="T7" fmla="*/ 210 h 210"/>
                <a:gd name="T8" fmla="*/ 162 w 174"/>
                <a:gd name="T9" fmla="*/ 174 h 210"/>
                <a:gd name="T10" fmla="*/ 174 w 174"/>
                <a:gd name="T11" fmla="*/ 30 h 210"/>
                <a:gd name="T12" fmla="*/ 162 w 174"/>
                <a:gd name="T13" fmla="*/ 0 h 210"/>
                <a:gd name="T14" fmla="*/ 3 w 174"/>
                <a:gd name="T15" fmla="*/ 4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0">
                  <a:moveTo>
                    <a:pt x="3" y="42"/>
                  </a:moveTo>
                  <a:lnTo>
                    <a:pt x="0" y="72"/>
                  </a:lnTo>
                  <a:lnTo>
                    <a:pt x="132" y="42"/>
                  </a:lnTo>
                  <a:lnTo>
                    <a:pt x="126" y="210"/>
                  </a:lnTo>
                  <a:lnTo>
                    <a:pt x="162" y="174"/>
                  </a:lnTo>
                  <a:lnTo>
                    <a:pt x="174" y="30"/>
                  </a:lnTo>
                  <a:lnTo>
                    <a:pt x="162" y="0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98648" y="514673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508518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 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12383" y="2209553"/>
            <a:ext cx="3657600" cy="2133600"/>
            <a:chOff x="144" y="144"/>
            <a:chExt cx="1776" cy="10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144"/>
              <a:ext cx="1776" cy="1008"/>
              <a:chOff x="144" y="96"/>
              <a:chExt cx="2832" cy="1872"/>
            </a:xfrm>
          </p:grpSpPr>
          <p:sp>
            <p:nvSpPr>
              <p:cNvPr id="5" name="Rectangle 5" descr="Упаковочная бумага"/>
              <p:cNvSpPr>
                <a:spLocks noChangeArrowheads="1"/>
              </p:cNvSpPr>
              <p:nvPr/>
            </p:nvSpPr>
            <p:spPr bwMode="auto">
              <a:xfrm>
                <a:off x="144" y="1008"/>
                <a:ext cx="2784" cy="96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12700">
                <a:solidFill>
                  <a:srgbClr val="80808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240" y="1104"/>
                <a:ext cx="2496" cy="288"/>
                <a:chOff x="240" y="1104"/>
                <a:chExt cx="2496" cy="288"/>
              </a:xfrm>
            </p:grpSpPr>
            <p:grpSp>
              <p:nvGrpSpPr>
                <p:cNvPr id="46" name="Group 7"/>
                <p:cNvGrpSpPr>
                  <a:grpSpLocks/>
                </p:cNvGrpSpPr>
                <p:nvPr/>
              </p:nvGrpSpPr>
              <p:grpSpPr bwMode="auto">
                <a:xfrm>
                  <a:off x="24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Freeform 10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7" name="Group 11"/>
                <p:cNvGrpSpPr>
                  <a:grpSpLocks/>
                </p:cNvGrpSpPr>
                <p:nvPr/>
              </p:nvGrpSpPr>
              <p:grpSpPr bwMode="auto">
                <a:xfrm>
                  <a:off x="52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8" name="Freeform 14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8" name="Group 15"/>
                <p:cNvGrpSpPr>
                  <a:grpSpLocks/>
                </p:cNvGrpSpPr>
                <p:nvPr/>
              </p:nvGrpSpPr>
              <p:grpSpPr bwMode="auto">
                <a:xfrm>
                  <a:off x="81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5" name="Freeform 18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9" name="Group 19"/>
                <p:cNvGrpSpPr>
                  <a:grpSpLocks/>
                </p:cNvGrpSpPr>
                <p:nvPr/>
              </p:nvGrpSpPr>
              <p:grpSpPr bwMode="auto">
                <a:xfrm>
                  <a:off x="110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7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2" name="Freeform 22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" name="Group 23"/>
                <p:cNvGrpSpPr>
                  <a:grpSpLocks/>
                </p:cNvGrpSpPr>
                <p:nvPr/>
              </p:nvGrpSpPr>
              <p:grpSpPr bwMode="auto">
                <a:xfrm>
                  <a:off x="168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Freeform 26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" name="Group 27"/>
                <p:cNvGrpSpPr>
                  <a:grpSpLocks/>
                </p:cNvGrpSpPr>
                <p:nvPr/>
              </p:nvGrpSpPr>
              <p:grpSpPr bwMode="auto">
                <a:xfrm>
                  <a:off x="196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Freeform 30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" name="Group 31"/>
                <p:cNvGrpSpPr>
                  <a:grpSpLocks/>
                </p:cNvGrpSpPr>
                <p:nvPr/>
              </p:nvGrpSpPr>
              <p:grpSpPr bwMode="auto">
                <a:xfrm>
                  <a:off x="225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6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Freeform 34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3" name="Group 35"/>
                <p:cNvGrpSpPr>
                  <a:grpSpLocks/>
                </p:cNvGrpSpPr>
                <p:nvPr/>
              </p:nvGrpSpPr>
              <p:grpSpPr bwMode="auto">
                <a:xfrm>
                  <a:off x="254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5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Freeform 38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4" name="Group 39"/>
                <p:cNvGrpSpPr>
                  <a:grpSpLocks/>
                </p:cNvGrpSpPr>
                <p:nvPr/>
              </p:nvGrpSpPr>
              <p:grpSpPr bwMode="auto">
                <a:xfrm>
                  <a:off x="1392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5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Freeform 42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7" name="Group 43"/>
              <p:cNvGrpSpPr>
                <a:grpSpLocks/>
              </p:cNvGrpSpPr>
              <p:nvPr/>
            </p:nvGrpSpPr>
            <p:grpSpPr bwMode="auto">
              <a:xfrm>
                <a:off x="240" y="1488"/>
                <a:ext cx="2496" cy="288"/>
                <a:chOff x="240" y="1104"/>
                <a:chExt cx="2496" cy="288"/>
              </a:xfrm>
            </p:grpSpPr>
            <p:grpSp>
              <p:nvGrpSpPr>
                <p:cNvPr id="10" name="Group 44"/>
                <p:cNvGrpSpPr>
                  <a:grpSpLocks/>
                </p:cNvGrpSpPr>
                <p:nvPr/>
              </p:nvGrpSpPr>
              <p:grpSpPr bwMode="auto">
                <a:xfrm>
                  <a:off x="24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4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Freeform 47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1" name="Group 48"/>
                <p:cNvGrpSpPr>
                  <a:grpSpLocks/>
                </p:cNvGrpSpPr>
                <p:nvPr/>
              </p:nvGrpSpPr>
              <p:grpSpPr bwMode="auto">
                <a:xfrm>
                  <a:off x="52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4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Freeform 51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81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7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Freeform 55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110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4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Freeform 59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1680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3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Freeform 63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5" name="Group 64"/>
                <p:cNvGrpSpPr>
                  <a:grpSpLocks/>
                </p:cNvGrpSpPr>
                <p:nvPr/>
              </p:nvGrpSpPr>
              <p:grpSpPr bwMode="auto">
                <a:xfrm>
                  <a:off x="1968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8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Freeform 67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6" name="Group 68"/>
                <p:cNvGrpSpPr>
                  <a:grpSpLocks/>
                </p:cNvGrpSpPr>
                <p:nvPr/>
              </p:nvGrpSpPr>
              <p:grpSpPr bwMode="auto">
                <a:xfrm>
                  <a:off x="2256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Freeform 71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7" name="Group 72"/>
                <p:cNvGrpSpPr>
                  <a:grpSpLocks/>
                </p:cNvGrpSpPr>
                <p:nvPr/>
              </p:nvGrpSpPr>
              <p:grpSpPr bwMode="auto">
                <a:xfrm>
                  <a:off x="2544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22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Freeform 75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8" name="Group 76"/>
                <p:cNvGrpSpPr>
                  <a:grpSpLocks/>
                </p:cNvGrpSpPr>
                <p:nvPr/>
              </p:nvGrpSpPr>
              <p:grpSpPr bwMode="auto">
                <a:xfrm>
                  <a:off x="1392" y="1104"/>
                  <a:ext cx="192" cy="288"/>
                  <a:chOff x="1824" y="3264"/>
                  <a:chExt cx="336" cy="384"/>
                </a:xfrm>
              </p:grpSpPr>
              <p:sp>
                <p:nvSpPr>
                  <p:cNvPr id="19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336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000000"/>
                    </a:solidFill>
                    <a:miter lim="800000"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3408"/>
                    <a:ext cx="3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Freeform 79"/>
                  <p:cNvSpPr>
                    <a:spLocks/>
                  </p:cNvSpPr>
                  <p:nvPr/>
                </p:nvSpPr>
                <p:spPr bwMode="auto">
                  <a:xfrm>
                    <a:off x="1992" y="3288"/>
                    <a:ext cx="1" cy="352"/>
                  </a:xfrm>
                  <a:custGeom>
                    <a:avLst/>
                    <a:gdLst>
                      <a:gd name="T0" fmla="*/ 0 w 1"/>
                      <a:gd name="T1" fmla="*/ 0 h 352"/>
                      <a:gd name="T2" fmla="*/ 0 w 1"/>
                      <a:gd name="T3" fmla="*/ 35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352">
                        <a:moveTo>
                          <a:pt x="0" y="0"/>
                        </a:moveTo>
                        <a:lnTo>
                          <a:pt x="0" y="35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FFFF"/>
                      </a:gs>
                    </a:gsLst>
                    <a:path path="rect">
                      <a:fillToRect l="50000" t="50000" r="50000" b="50000"/>
                    </a:path>
                  </a:gra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lg" len="lg"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8" name="Freeform 80" descr="Бумажный пакет"/>
              <p:cNvSpPr>
                <a:spLocks/>
              </p:cNvSpPr>
              <p:nvPr/>
            </p:nvSpPr>
            <p:spPr bwMode="auto">
              <a:xfrm>
                <a:off x="168" y="96"/>
                <a:ext cx="2800" cy="920"/>
              </a:xfrm>
              <a:custGeom>
                <a:avLst/>
                <a:gdLst>
                  <a:gd name="T0" fmla="*/ 24 w 2800"/>
                  <a:gd name="T1" fmla="*/ 720 h 920"/>
                  <a:gd name="T2" fmla="*/ 456 w 2800"/>
                  <a:gd name="T3" fmla="*/ 240 h 920"/>
                  <a:gd name="T4" fmla="*/ 1464 w 2800"/>
                  <a:gd name="T5" fmla="*/ 0 h 920"/>
                  <a:gd name="T6" fmla="*/ 2568 w 2800"/>
                  <a:gd name="T7" fmla="*/ 336 h 920"/>
                  <a:gd name="T8" fmla="*/ 2800 w 2800"/>
                  <a:gd name="T9" fmla="*/ 792 h 920"/>
                  <a:gd name="T10" fmla="*/ 2112 w 2800"/>
                  <a:gd name="T11" fmla="*/ 920 h 920"/>
                  <a:gd name="T12" fmla="*/ 688 w 2800"/>
                  <a:gd name="T13" fmla="*/ 904 h 920"/>
                  <a:gd name="T14" fmla="*/ 0 w 2800"/>
                  <a:gd name="T15" fmla="*/ 776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0" h="920">
                    <a:moveTo>
                      <a:pt x="24" y="720"/>
                    </a:moveTo>
                    <a:lnTo>
                      <a:pt x="456" y="240"/>
                    </a:lnTo>
                    <a:lnTo>
                      <a:pt x="1464" y="0"/>
                    </a:lnTo>
                    <a:lnTo>
                      <a:pt x="2568" y="336"/>
                    </a:lnTo>
                    <a:lnTo>
                      <a:pt x="2800" y="792"/>
                    </a:lnTo>
                    <a:lnTo>
                      <a:pt x="2112" y="920"/>
                    </a:lnTo>
                    <a:lnTo>
                      <a:pt x="688" y="904"/>
                    </a:lnTo>
                    <a:lnTo>
                      <a:pt x="0" y="776"/>
                    </a:lnTo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AutoShape 81" descr="Голубая тисненая бумага"/>
              <p:cNvSpPr>
                <a:spLocks noChangeArrowheads="1"/>
              </p:cNvSpPr>
              <p:nvPr/>
            </p:nvSpPr>
            <p:spPr bwMode="auto">
              <a:xfrm>
                <a:off x="144" y="288"/>
                <a:ext cx="2832" cy="1488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385" y="392"/>
              <a:ext cx="1324" cy="3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92393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0" cap="none" spc="0" normalizeH="0" baseline="0" noProof="0" dirty="0" smtClean="0">
                  <a:ln w="952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магазин</a:t>
              </a:r>
            </a:p>
          </p:txBody>
        </p:sp>
      </p:grpSp>
      <p:grpSp>
        <p:nvGrpSpPr>
          <p:cNvPr id="308" name="Group 83"/>
          <p:cNvGrpSpPr>
            <a:grpSpLocks/>
          </p:cNvGrpSpPr>
          <p:nvPr/>
        </p:nvGrpSpPr>
        <p:grpSpPr bwMode="auto">
          <a:xfrm flipH="1">
            <a:off x="9449188" y="440488"/>
            <a:ext cx="2932112" cy="1897063"/>
            <a:chOff x="3481" y="2688"/>
            <a:chExt cx="1847" cy="1195"/>
          </a:xfrm>
        </p:grpSpPr>
        <p:grpSp>
          <p:nvGrpSpPr>
            <p:cNvPr id="309" name="Group 84"/>
            <p:cNvGrpSpPr>
              <a:grpSpLocks/>
            </p:cNvGrpSpPr>
            <p:nvPr/>
          </p:nvGrpSpPr>
          <p:grpSpPr bwMode="auto">
            <a:xfrm rot="11785635">
              <a:off x="3504" y="2688"/>
              <a:ext cx="1248" cy="864"/>
              <a:chOff x="109" y="1412"/>
              <a:chExt cx="1859" cy="1420"/>
            </a:xfrm>
          </p:grpSpPr>
          <p:sp>
            <p:nvSpPr>
              <p:cNvPr id="340" name="Freeform 85"/>
              <p:cNvSpPr>
                <a:spLocks/>
              </p:cNvSpPr>
              <p:nvPr/>
            </p:nvSpPr>
            <p:spPr bwMode="auto">
              <a:xfrm>
                <a:off x="573" y="1867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E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86"/>
              <p:cNvSpPr>
                <a:spLocks/>
              </p:cNvSpPr>
              <p:nvPr/>
            </p:nvSpPr>
            <p:spPr bwMode="auto">
              <a:xfrm>
                <a:off x="109" y="221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87"/>
              <p:cNvSpPr>
                <a:spLocks/>
              </p:cNvSpPr>
              <p:nvPr/>
            </p:nvSpPr>
            <p:spPr bwMode="auto">
              <a:xfrm>
                <a:off x="445" y="212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88"/>
              <p:cNvSpPr>
                <a:spLocks/>
              </p:cNvSpPr>
              <p:nvPr/>
            </p:nvSpPr>
            <p:spPr bwMode="auto">
              <a:xfrm rot="15610243">
                <a:off x="1133" y="1995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4" name="Group 89"/>
              <p:cNvGrpSpPr>
                <a:grpSpLocks/>
              </p:cNvGrpSpPr>
              <p:nvPr/>
            </p:nvGrpSpPr>
            <p:grpSpPr bwMode="auto">
              <a:xfrm rot="521831">
                <a:off x="384" y="1864"/>
                <a:ext cx="643" cy="712"/>
                <a:chOff x="4192" y="3096"/>
                <a:chExt cx="643" cy="712"/>
              </a:xfrm>
            </p:grpSpPr>
            <p:sp>
              <p:nvSpPr>
                <p:cNvPr id="357" name="Freeform 90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9E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Freeform 91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9" name="Freeform 92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5" name="Group 93"/>
              <p:cNvGrpSpPr>
                <a:grpSpLocks/>
              </p:cNvGrpSpPr>
              <p:nvPr/>
            </p:nvGrpSpPr>
            <p:grpSpPr bwMode="auto">
              <a:xfrm>
                <a:off x="736" y="1432"/>
                <a:ext cx="643" cy="712"/>
                <a:chOff x="4192" y="3096"/>
                <a:chExt cx="643" cy="712"/>
              </a:xfrm>
            </p:grpSpPr>
            <p:sp>
              <p:nvSpPr>
                <p:cNvPr id="354" name="Freeform 94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solidFill>
                  <a:srgbClr val="AC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Freeform 95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Freeform 96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46" name="Freeform 97"/>
              <p:cNvSpPr>
                <a:spLocks/>
              </p:cNvSpPr>
              <p:nvPr/>
            </p:nvSpPr>
            <p:spPr bwMode="auto">
              <a:xfrm>
                <a:off x="1085" y="164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98"/>
              <p:cNvSpPr>
                <a:spLocks/>
              </p:cNvSpPr>
              <p:nvPr/>
            </p:nvSpPr>
            <p:spPr bwMode="auto">
              <a:xfrm>
                <a:off x="1325" y="156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99"/>
              <p:cNvSpPr>
                <a:spLocks/>
              </p:cNvSpPr>
              <p:nvPr/>
            </p:nvSpPr>
            <p:spPr bwMode="auto">
              <a:xfrm rot="12214899">
                <a:off x="1237" y="1412"/>
                <a:ext cx="398" cy="276"/>
              </a:xfrm>
              <a:custGeom>
                <a:avLst/>
                <a:gdLst>
                  <a:gd name="T0" fmla="*/ 0 w 702"/>
                  <a:gd name="T1" fmla="*/ 468 h 468"/>
                  <a:gd name="T2" fmla="*/ 139 w 702"/>
                  <a:gd name="T3" fmla="*/ 404 h 468"/>
                  <a:gd name="T4" fmla="*/ 152 w 702"/>
                  <a:gd name="T5" fmla="*/ 353 h 468"/>
                  <a:gd name="T6" fmla="*/ 200 w 702"/>
                  <a:gd name="T7" fmla="*/ 258 h 468"/>
                  <a:gd name="T8" fmla="*/ 186 w 702"/>
                  <a:gd name="T9" fmla="*/ 188 h 468"/>
                  <a:gd name="T10" fmla="*/ 193 w 702"/>
                  <a:gd name="T11" fmla="*/ 105 h 468"/>
                  <a:gd name="T12" fmla="*/ 255 w 702"/>
                  <a:gd name="T13" fmla="*/ 41 h 468"/>
                  <a:gd name="T14" fmla="*/ 443 w 702"/>
                  <a:gd name="T15" fmla="*/ 4 h 468"/>
                  <a:gd name="T16" fmla="*/ 571 w 702"/>
                  <a:gd name="T17" fmla="*/ 20 h 468"/>
                  <a:gd name="T18" fmla="*/ 667 w 702"/>
                  <a:gd name="T19" fmla="*/ 68 h 468"/>
                  <a:gd name="T20" fmla="*/ 651 w 702"/>
                  <a:gd name="T21" fmla="*/ 116 h 468"/>
                  <a:gd name="T22" fmla="*/ 651 w 702"/>
                  <a:gd name="T23" fmla="*/ 84 h 468"/>
                  <a:gd name="T24" fmla="*/ 683 w 702"/>
                  <a:gd name="T25" fmla="*/ 132 h 468"/>
                  <a:gd name="T26" fmla="*/ 699 w 702"/>
                  <a:gd name="T27" fmla="*/ 228 h 468"/>
                  <a:gd name="T28" fmla="*/ 699 w 702"/>
                  <a:gd name="T29" fmla="*/ 260 h 468"/>
                  <a:gd name="T30" fmla="*/ 683 w 702"/>
                  <a:gd name="T31" fmla="*/ 324 h 468"/>
                  <a:gd name="T32" fmla="*/ 607 w 702"/>
                  <a:gd name="T33" fmla="*/ 392 h 468"/>
                  <a:gd name="T34" fmla="*/ 490 w 702"/>
                  <a:gd name="T35" fmla="*/ 424 h 468"/>
                  <a:gd name="T36" fmla="*/ 380 w 702"/>
                  <a:gd name="T37" fmla="*/ 385 h 468"/>
                  <a:gd name="T38" fmla="*/ 331 w 702"/>
                  <a:gd name="T39" fmla="*/ 353 h 468"/>
                  <a:gd name="T40" fmla="*/ 235 w 702"/>
                  <a:gd name="T41" fmla="*/ 353 h 468"/>
                  <a:gd name="T42" fmla="*/ 104 w 702"/>
                  <a:gd name="T43" fmla="*/ 417 h 468"/>
                  <a:gd name="T44" fmla="*/ 0 w 702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2" h="468">
                    <a:moveTo>
                      <a:pt x="0" y="468"/>
                    </a:moveTo>
                    <a:cubicBezTo>
                      <a:pt x="6" y="466"/>
                      <a:pt x="114" y="423"/>
                      <a:pt x="139" y="404"/>
                    </a:cubicBezTo>
                    <a:cubicBezTo>
                      <a:pt x="164" y="385"/>
                      <a:pt x="142" y="377"/>
                      <a:pt x="152" y="353"/>
                    </a:cubicBezTo>
                    <a:cubicBezTo>
                      <a:pt x="162" y="329"/>
                      <a:pt x="195" y="285"/>
                      <a:pt x="200" y="258"/>
                    </a:cubicBezTo>
                    <a:cubicBezTo>
                      <a:pt x="206" y="230"/>
                      <a:pt x="188" y="213"/>
                      <a:pt x="186" y="188"/>
                    </a:cubicBezTo>
                    <a:cubicBezTo>
                      <a:pt x="185" y="162"/>
                      <a:pt x="182" y="129"/>
                      <a:pt x="193" y="105"/>
                    </a:cubicBezTo>
                    <a:cubicBezTo>
                      <a:pt x="205" y="80"/>
                      <a:pt x="213" y="58"/>
                      <a:pt x="255" y="41"/>
                    </a:cubicBezTo>
                    <a:cubicBezTo>
                      <a:pt x="297" y="24"/>
                      <a:pt x="390" y="8"/>
                      <a:pt x="443" y="4"/>
                    </a:cubicBezTo>
                    <a:cubicBezTo>
                      <a:pt x="496" y="0"/>
                      <a:pt x="534" y="9"/>
                      <a:pt x="571" y="20"/>
                    </a:cubicBezTo>
                    <a:cubicBezTo>
                      <a:pt x="608" y="31"/>
                      <a:pt x="654" y="52"/>
                      <a:pt x="667" y="68"/>
                    </a:cubicBezTo>
                    <a:cubicBezTo>
                      <a:pt x="680" y="84"/>
                      <a:pt x="654" y="113"/>
                      <a:pt x="651" y="116"/>
                    </a:cubicBezTo>
                    <a:cubicBezTo>
                      <a:pt x="648" y="119"/>
                      <a:pt x="646" y="81"/>
                      <a:pt x="651" y="84"/>
                    </a:cubicBezTo>
                    <a:cubicBezTo>
                      <a:pt x="656" y="87"/>
                      <a:pt x="675" y="108"/>
                      <a:pt x="683" y="132"/>
                    </a:cubicBezTo>
                    <a:cubicBezTo>
                      <a:pt x="691" y="156"/>
                      <a:pt x="696" y="207"/>
                      <a:pt x="699" y="228"/>
                    </a:cubicBezTo>
                    <a:cubicBezTo>
                      <a:pt x="702" y="249"/>
                      <a:pt x="702" y="244"/>
                      <a:pt x="699" y="260"/>
                    </a:cubicBezTo>
                    <a:cubicBezTo>
                      <a:pt x="696" y="276"/>
                      <a:pt x="698" y="302"/>
                      <a:pt x="683" y="324"/>
                    </a:cubicBezTo>
                    <a:cubicBezTo>
                      <a:pt x="668" y="346"/>
                      <a:pt x="639" y="375"/>
                      <a:pt x="607" y="392"/>
                    </a:cubicBezTo>
                    <a:cubicBezTo>
                      <a:pt x="575" y="409"/>
                      <a:pt x="528" y="425"/>
                      <a:pt x="490" y="424"/>
                    </a:cubicBezTo>
                    <a:cubicBezTo>
                      <a:pt x="452" y="422"/>
                      <a:pt x="406" y="397"/>
                      <a:pt x="380" y="385"/>
                    </a:cubicBezTo>
                    <a:cubicBezTo>
                      <a:pt x="353" y="374"/>
                      <a:pt x="356" y="359"/>
                      <a:pt x="331" y="353"/>
                    </a:cubicBezTo>
                    <a:cubicBezTo>
                      <a:pt x="307" y="348"/>
                      <a:pt x="273" y="343"/>
                      <a:pt x="235" y="353"/>
                    </a:cubicBezTo>
                    <a:cubicBezTo>
                      <a:pt x="197" y="364"/>
                      <a:pt x="145" y="397"/>
                      <a:pt x="104" y="417"/>
                    </a:cubicBezTo>
                    <a:cubicBezTo>
                      <a:pt x="62" y="438"/>
                      <a:pt x="16" y="461"/>
                      <a:pt x="0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9" name="Group 100"/>
              <p:cNvGrpSpPr>
                <a:grpSpLocks/>
              </p:cNvGrpSpPr>
              <p:nvPr/>
            </p:nvGrpSpPr>
            <p:grpSpPr bwMode="auto">
              <a:xfrm rot="-2414178">
                <a:off x="816" y="2120"/>
                <a:ext cx="643" cy="712"/>
                <a:chOff x="4192" y="3096"/>
                <a:chExt cx="643" cy="712"/>
              </a:xfrm>
            </p:grpSpPr>
            <p:sp>
              <p:nvSpPr>
                <p:cNvPr id="351" name="Freeform 101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A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Freeform 102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Freeform 103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0" name="Freeform 104"/>
              <p:cNvSpPr>
                <a:spLocks/>
              </p:cNvSpPr>
              <p:nvPr/>
            </p:nvSpPr>
            <p:spPr bwMode="auto">
              <a:xfrm>
                <a:off x="717" y="188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4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0" name="Group 105"/>
            <p:cNvGrpSpPr>
              <a:grpSpLocks/>
            </p:cNvGrpSpPr>
            <p:nvPr/>
          </p:nvGrpSpPr>
          <p:grpSpPr bwMode="auto">
            <a:xfrm>
              <a:off x="3481" y="3116"/>
              <a:ext cx="1847" cy="767"/>
              <a:chOff x="3481" y="3116"/>
              <a:chExt cx="1847" cy="767"/>
            </a:xfrm>
          </p:grpSpPr>
          <p:sp>
            <p:nvSpPr>
              <p:cNvPr id="311" name="Freeform 106"/>
              <p:cNvSpPr>
                <a:spLocks/>
              </p:cNvSpPr>
              <p:nvPr/>
            </p:nvSpPr>
            <p:spPr bwMode="auto">
              <a:xfrm>
                <a:off x="3486" y="3116"/>
                <a:ext cx="1798" cy="767"/>
              </a:xfrm>
              <a:custGeom>
                <a:avLst/>
                <a:gdLst>
                  <a:gd name="T0" fmla="*/ 813 w 1798"/>
                  <a:gd name="T1" fmla="*/ 433 h 767"/>
                  <a:gd name="T2" fmla="*/ 999 w 1798"/>
                  <a:gd name="T3" fmla="*/ 433 h 767"/>
                  <a:gd name="T4" fmla="*/ 1161 w 1798"/>
                  <a:gd name="T5" fmla="*/ 427 h 767"/>
                  <a:gd name="T6" fmla="*/ 1150 w 1798"/>
                  <a:gd name="T7" fmla="*/ 362 h 767"/>
                  <a:gd name="T8" fmla="*/ 1152 w 1798"/>
                  <a:gd name="T9" fmla="*/ 216 h 767"/>
                  <a:gd name="T10" fmla="*/ 1174 w 1798"/>
                  <a:gd name="T11" fmla="*/ 39 h 767"/>
                  <a:gd name="T12" fmla="*/ 1297 w 1798"/>
                  <a:gd name="T13" fmla="*/ 0 h 767"/>
                  <a:gd name="T14" fmla="*/ 1543 w 1798"/>
                  <a:gd name="T15" fmla="*/ 39 h 767"/>
                  <a:gd name="T16" fmla="*/ 1602 w 1798"/>
                  <a:gd name="T17" fmla="*/ 47 h 767"/>
                  <a:gd name="T18" fmla="*/ 1618 w 1798"/>
                  <a:gd name="T19" fmla="*/ 104 h 767"/>
                  <a:gd name="T20" fmla="*/ 1639 w 1798"/>
                  <a:gd name="T21" fmla="*/ 297 h 767"/>
                  <a:gd name="T22" fmla="*/ 1640 w 1798"/>
                  <a:gd name="T23" fmla="*/ 380 h 767"/>
                  <a:gd name="T24" fmla="*/ 1674 w 1798"/>
                  <a:gd name="T25" fmla="*/ 430 h 767"/>
                  <a:gd name="T26" fmla="*/ 1767 w 1798"/>
                  <a:gd name="T27" fmla="*/ 462 h 767"/>
                  <a:gd name="T28" fmla="*/ 1794 w 1798"/>
                  <a:gd name="T29" fmla="*/ 585 h 767"/>
                  <a:gd name="T30" fmla="*/ 1789 w 1798"/>
                  <a:gd name="T31" fmla="*/ 704 h 767"/>
                  <a:gd name="T32" fmla="*/ 1748 w 1798"/>
                  <a:gd name="T33" fmla="*/ 753 h 767"/>
                  <a:gd name="T34" fmla="*/ 1590 w 1798"/>
                  <a:gd name="T35" fmla="*/ 757 h 767"/>
                  <a:gd name="T36" fmla="*/ 1550 w 1798"/>
                  <a:gd name="T37" fmla="*/ 751 h 767"/>
                  <a:gd name="T38" fmla="*/ 1533 w 1798"/>
                  <a:gd name="T39" fmla="*/ 663 h 767"/>
                  <a:gd name="T40" fmla="*/ 1483 w 1798"/>
                  <a:gd name="T41" fmla="*/ 623 h 767"/>
                  <a:gd name="T42" fmla="*/ 1411 w 1798"/>
                  <a:gd name="T43" fmla="*/ 606 h 767"/>
                  <a:gd name="T44" fmla="*/ 1344 w 1798"/>
                  <a:gd name="T45" fmla="*/ 625 h 767"/>
                  <a:gd name="T46" fmla="*/ 1304 w 1798"/>
                  <a:gd name="T47" fmla="*/ 661 h 767"/>
                  <a:gd name="T48" fmla="*/ 1264 w 1798"/>
                  <a:gd name="T49" fmla="*/ 735 h 767"/>
                  <a:gd name="T50" fmla="*/ 1253 w 1798"/>
                  <a:gd name="T51" fmla="*/ 741 h 767"/>
                  <a:gd name="T52" fmla="*/ 906 w 1798"/>
                  <a:gd name="T53" fmla="*/ 743 h 767"/>
                  <a:gd name="T54" fmla="*/ 563 w 1798"/>
                  <a:gd name="T55" fmla="*/ 743 h 767"/>
                  <a:gd name="T56" fmla="*/ 547 w 1798"/>
                  <a:gd name="T57" fmla="*/ 732 h 767"/>
                  <a:gd name="T58" fmla="*/ 544 w 1798"/>
                  <a:gd name="T59" fmla="*/ 700 h 767"/>
                  <a:gd name="T60" fmla="*/ 504 w 1798"/>
                  <a:gd name="T61" fmla="*/ 634 h 767"/>
                  <a:gd name="T62" fmla="*/ 417 w 1798"/>
                  <a:gd name="T63" fmla="*/ 598 h 767"/>
                  <a:gd name="T64" fmla="*/ 342 w 1798"/>
                  <a:gd name="T65" fmla="*/ 616 h 767"/>
                  <a:gd name="T66" fmla="*/ 293 w 1798"/>
                  <a:gd name="T67" fmla="*/ 665 h 767"/>
                  <a:gd name="T68" fmla="*/ 274 w 1798"/>
                  <a:gd name="T69" fmla="*/ 723 h 767"/>
                  <a:gd name="T70" fmla="*/ 266 w 1798"/>
                  <a:gd name="T71" fmla="*/ 732 h 767"/>
                  <a:gd name="T72" fmla="*/ 121 w 1798"/>
                  <a:gd name="T73" fmla="*/ 731 h 767"/>
                  <a:gd name="T74" fmla="*/ 25 w 1798"/>
                  <a:gd name="T75" fmla="*/ 685 h 767"/>
                  <a:gd name="T76" fmla="*/ 15 w 1798"/>
                  <a:gd name="T77" fmla="*/ 397 h 767"/>
                  <a:gd name="T78" fmla="*/ 51 w 1798"/>
                  <a:gd name="T79" fmla="*/ 433 h 767"/>
                  <a:gd name="T80" fmla="*/ 321 w 1798"/>
                  <a:gd name="T81" fmla="*/ 445 h 767"/>
                  <a:gd name="T82" fmla="*/ 597 w 1798"/>
                  <a:gd name="T83" fmla="*/ 427 h 767"/>
                  <a:gd name="T84" fmla="*/ 813 w 1798"/>
                  <a:gd name="T85" fmla="*/ 433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8" h="767">
                    <a:moveTo>
                      <a:pt x="813" y="433"/>
                    </a:moveTo>
                    <a:cubicBezTo>
                      <a:pt x="880" y="442"/>
                      <a:pt x="941" y="434"/>
                      <a:pt x="999" y="433"/>
                    </a:cubicBezTo>
                    <a:cubicBezTo>
                      <a:pt x="1057" y="432"/>
                      <a:pt x="1136" y="439"/>
                      <a:pt x="1161" y="427"/>
                    </a:cubicBezTo>
                    <a:cubicBezTo>
                      <a:pt x="1186" y="415"/>
                      <a:pt x="1151" y="397"/>
                      <a:pt x="1150" y="362"/>
                    </a:cubicBezTo>
                    <a:cubicBezTo>
                      <a:pt x="1149" y="327"/>
                      <a:pt x="1148" y="271"/>
                      <a:pt x="1152" y="216"/>
                    </a:cubicBezTo>
                    <a:cubicBezTo>
                      <a:pt x="1156" y="163"/>
                      <a:pt x="1150" y="77"/>
                      <a:pt x="1174" y="39"/>
                    </a:cubicBezTo>
                    <a:cubicBezTo>
                      <a:pt x="1197" y="3"/>
                      <a:pt x="1235" y="0"/>
                      <a:pt x="1297" y="0"/>
                    </a:cubicBezTo>
                    <a:cubicBezTo>
                      <a:pt x="1358" y="0"/>
                      <a:pt x="1493" y="31"/>
                      <a:pt x="1543" y="39"/>
                    </a:cubicBezTo>
                    <a:cubicBezTo>
                      <a:pt x="1593" y="46"/>
                      <a:pt x="1588" y="36"/>
                      <a:pt x="1602" y="47"/>
                    </a:cubicBezTo>
                    <a:cubicBezTo>
                      <a:pt x="1614" y="58"/>
                      <a:pt x="1612" y="64"/>
                      <a:pt x="1618" y="104"/>
                    </a:cubicBezTo>
                    <a:cubicBezTo>
                      <a:pt x="1625" y="147"/>
                      <a:pt x="1635" y="251"/>
                      <a:pt x="1639" y="297"/>
                    </a:cubicBezTo>
                    <a:cubicBezTo>
                      <a:pt x="1644" y="343"/>
                      <a:pt x="1634" y="357"/>
                      <a:pt x="1640" y="380"/>
                    </a:cubicBezTo>
                    <a:cubicBezTo>
                      <a:pt x="1647" y="403"/>
                      <a:pt x="1654" y="416"/>
                      <a:pt x="1674" y="430"/>
                    </a:cubicBezTo>
                    <a:cubicBezTo>
                      <a:pt x="1696" y="443"/>
                      <a:pt x="1748" y="435"/>
                      <a:pt x="1767" y="462"/>
                    </a:cubicBezTo>
                    <a:cubicBezTo>
                      <a:pt x="1786" y="487"/>
                      <a:pt x="1792" y="546"/>
                      <a:pt x="1794" y="585"/>
                    </a:cubicBezTo>
                    <a:cubicBezTo>
                      <a:pt x="1798" y="627"/>
                      <a:pt x="1796" y="675"/>
                      <a:pt x="1789" y="704"/>
                    </a:cubicBezTo>
                    <a:cubicBezTo>
                      <a:pt x="1781" y="731"/>
                      <a:pt x="1780" y="745"/>
                      <a:pt x="1748" y="753"/>
                    </a:cubicBezTo>
                    <a:cubicBezTo>
                      <a:pt x="1715" y="763"/>
                      <a:pt x="1622" y="757"/>
                      <a:pt x="1590" y="757"/>
                    </a:cubicBezTo>
                    <a:cubicBezTo>
                      <a:pt x="1557" y="757"/>
                      <a:pt x="1559" y="767"/>
                      <a:pt x="1550" y="751"/>
                    </a:cubicBezTo>
                    <a:cubicBezTo>
                      <a:pt x="1541" y="737"/>
                      <a:pt x="1544" y="685"/>
                      <a:pt x="1533" y="663"/>
                    </a:cubicBezTo>
                    <a:cubicBezTo>
                      <a:pt x="1521" y="642"/>
                      <a:pt x="1502" y="633"/>
                      <a:pt x="1483" y="623"/>
                    </a:cubicBezTo>
                    <a:cubicBezTo>
                      <a:pt x="1462" y="614"/>
                      <a:pt x="1435" y="606"/>
                      <a:pt x="1411" y="606"/>
                    </a:cubicBezTo>
                    <a:cubicBezTo>
                      <a:pt x="1391" y="606"/>
                      <a:pt x="1362" y="617"/>
                      <a:pt x="1344" y="625"/>
                    </a:cubicBezTo>
                    <a:cubicBezTo>
                      <a:pt x="1325" y="636"/>
                      <a:pt x="1318" y="643"/>
                      <a:pt x="1304" y="661"/>
                    </a:cubicBezTo>
                    <a:cubicBezTo>
                      <a:pt x="1291" y="679"/>
                      <a:pt x="1273" y="721"/>
                      <a:pt x="1264" y="735"/>
                    </a:cubicBezTo>
                    <a:cubicBezTo>
                      <a:pt x="1255" y="747"/>
                      <a:pt x="1313" y="739"/>
                      <a:pt x="1253" y="741"/>
                    </a:cubicBezTo>
                    <a:cubicBezTo>
                      <a:pt x="1192" y="742"/>
                      <a:pt x="1020" y="742"/>
                      <a:pt x="906" y="743"/>
                    </a:cubicBezTo>
                    <a:cubicBezTo>
                      <a:pt x="790" y="744"/>
                      <a:pt x="622" y="745"/>
                      <a:pt x="563" y="743"/>
                    </a:cubicBezTo>
                    <a:cubicBezTo>
                      <a:pt x="503" y="742"/>
                      <a:pt x="550" y="738"/>
                      <a:pt x="547" y="732"/>
                    </a:cubicBezTo>
                    <a:cubicBezTo>
                      <a:pt x="545" y="723"/>
                      <a:pt x="550" y="716"/>
                      <a:pt x="544" y="700"/>
                    </a:cubicBezTo>
                    <a:cubicBezTo>
                      <a:pt x="536" y="685"/>
                      <a:pt x="526" y="652"/>
                      <a:pt x="504" y="634"/>
                    </a:cubicBezTo>
                    <a:cubicBezTo>
                      <a:pt x="484" y="619"/>
                      <a:pt x="443" y="601"/>
                      <a:pt x="417" y="598"/>
                    </a:cubicBezTo>
                    <a:cubicBezTo>
                      <a:pt x="389" y="595"/>
                      <a:pt x="363" y="603"/>
                      <a:pt x="342" y="616"/>
                    </a:cubicBezTo>
                    <a:cubicBezTo>
                      <a:pt x="322" y="628"/>
                      <a:pt x="303" y="648"/>
                      <a:pt x="293" y="665"/>
                    </a:cubicBezTo>
                    <a:cubicBezTo>
                      <a:pt x="280" y="685"/>
                      <a:pt x="279" y="712"/>
                      <a:pt x="274" y="723"/>
                    </a:cubicBezTo>
                    <a:cubicBezTo>
                      <a:pt x="269" y="735"/>
                      <a:pt x="291" y="731"/>
                      <a:pt x="266" y="732"/>
                    </a:cubicBezTo>
                    <a:cubicBezTo>
                      <a:pt x="240" y="733"/>
                      <a:pt x="161" y="738"/>
                      <a:pt x="121" y="731"/>
                    </a:cubicBezTo>
                    <a:cubicBezTo>
                      <a:pt x="80" y="723"/>
                      <a:pt x="43" y="741"/>
                      <a:pt x="25" y="685"/>
                    </a:cubicBezTo>
                    <a:cubicBezTo>
                      <a:pt x="7" y="629"/>
                      <a:pt x="11" y="439"/>
                      <a:pt x="15" y="397"/>
                    </a:cubicBezTo>
                    <a:cubicBezTo>
                      <a:pt x="19" y="355"/>
                      <a:pt x="0" y="425"/>
                      <a:pt x="51" y="433"/>
                    </a:cubicBezTo>
                    <a:cubicBezTo>
                      <a:pt x="102" y="441"/>
                      <a:pt x="230" y="446"/>
                      <a:pt x="321" y="445"/>
                    </a:cubicBezTo>
                    <a:cubicBezTo>
                      <a:pt x="412" y="444"/>
                      <a:pt x="515" y="429"/>
                      <a:pt x="597" y="427"/>
                    </a:cubicBezTo>
                    <a:cubicBezTo>
                      <a:pt x="679" y="425"/>
                      <a:pt x="768" y="432"/>
                      <a:pt x="813" y="433"/>
                    </a:cubicBezTo>
                    <a:close/>
                  </a:path>
                </a:pathLst>
              </a:custGeom>
              <a:solidFill>
                <a:srgbClr val="6633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rgbClr val="5815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107"/>
              <p:cNvSpPr>
                <a:spLocks/>
              </p:cNvSpPr>
              <p:nvPr/>
            </p:nvSpPr>
            <p:spPr bwMode="auto">
              <a:xfrm rot="21176797" flipH="1">
                <a:off x="4962" y="3213"/>
                <a:ext cx="163" cy="327"/>
              </a:xfrm>
              <a:custGeom>
                <a:avLst/>
                <a:gdLst>
                  <a:gd name="T0" fmla="*/ 72 w 133"/>
                  <a:gd name="T1" fmla="*/ 40 h 265"/>
                  <a:gd name="T2" fmla="*/ 109 w 133"/>
                  <a:gd name="T3" fmla="*/ 50 h 265"/>
                  <a:gd name="T4" fmla="*/ 101 w 133"/>
                  <a:gd name="T5" fmla="*/ 54 h 265"/>
                  <a:gd name="T6" fmla="*/ 113 w 133"/>
                  <a:gd name="T7" fmla="*/ 74 h 265"/>
                  <a:gd name="T8" fmla="*/ 117 w 133"/>
                  <a:gd name="T9" fmla="*/ 122 h 265"/>
                  <a:gd name="T10" fmla="*/ 121 w 133"/>
                  <a:gd name="T11" fmla="*/ 198 h 265"/>
                  <a:gd name="T12" fmla="*/ 125 w 133"/>
                  <a:gd name="T13" fmla="*/ 222 h 265"/>
                  <a:gd name="T14" fmla="*/ 133 w 133"/>
                  <a:gd name="T15" fmla="*/ 238 h 265"/>
                  <a:gd name="T16" fmla="*/ 124 w 133"/>
                  <a:gd name="T17" fmla="*/ 234 h 265"/>
                  <a:gd name="T18" fmla="*/ 93 w 133"/>
                  <a:gd name="T19" fmla="*/ 237 h 265"/>
                  <a:gd name="T20" fmla="*/ 39 w 133"/>
                  <a:gd name="T21" fmla="*/ 243 h 265"/>
                  <a:gd name="T22" fmla="*/ 10 w 133"/>
                  <a:gd name="T23" fmla="*/ 252 h 265"/>
                  <a:gd name="T24" fmla="*/ 9 w 133"/>
                  <a:gd name="T25" fmla="*/ 158 h 265"/>
                  <a:gd name="T26" fmla="*/ 0 w 133"/>
                  <a:gd name="T27" fmla="*/ 77 h 265"/>
                  <a:gd name="T28" fmla="*/ 5 w 133"/>
                  <a:gd name="T29" fmla="*/ 7 h 265"/>
                  <a:gd name="T30" fmla="*/ 21 w 133"/>
                  <a:gd name="T31" fmla="*/ 32 h 265"/>
                  <a:gd name="T32" fmla="*/ 105 w 133"/>
                  <a:gd name="T33" fmla="*/ 3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265">
                    <a:moveTo>
                      <a:pt x="72" y="40"/>
                    </a:moveTo>
                    <a:cubicBezTo>
                      <a:pt x="78" y="42"/>
                      <a:pt x="104" y="48"/>
                      <a:pt x="109" y="50"/>
                    </a:cubicBezTo>
                    <a:cubicBezTo>
                      <a:pt x="114" y="52"/>
                      <a:pt x="100" y="50"/>
                      <a:pt x="101" y="54"/>
                    </a:cubicBezTo>
                    <a:cubicBezTo>
                      <a:pt x="102" y="58"/>
                      <a:pt x="110" y="63"/>
                      <a:pt x="113" y="74"/>
                    </a:cubicBezTo>
                    <a:cubicBezTo>
                      <a:pt x="116" y="85"/>
                      <a:pt x="116" y="101"/>
                      <a:pt x="117" y="122"/>
                    </a:cubicBezTo>
                    <a:cubicBezTo>
                      <a:pt x="118" y="143"/>
                      <a:pt x="120" y="181"/>
                      <a:pt x="121" y="198"/>
                    </a:cubicBezTo>
                    <a:cubicBezTo>
                      <a:pt x="122" y="215"/>
                      <a:pt x="123" y="215"/>
                      <a:pt x="125" y="222"/>
                    </a:cubicBezTo>
                    <a:cubicBezTo>
                      <a:pt x="127" y="229"/>
                      <a:pt x="133" y="236"/>
                      <a:pt x="133" y="238"/>
                    </a:cubicBezTo>
                    <a:cubicBezTo>
                      <a:pt x="133" y="240"/>
                      <a:pt x="131" y="234"/>
                      <a:pt x="124" y="234"/>
                    </a:cubicBezTo>
                    <a:cubicBezTo>
                      <a:pt x="117" y="234"/>
                      <a:pt x="106" y="236"/>
                      <a:pt x="93" y="237"/>
                    </a:cubicBezTo>
                    <a:cubicBezTo>
                      <a:pt x="79" y="239"/>
                      <a:pt x="53" y="240"/>
                      <a:pt x="39" y="243"/>
                    </a:cubicBezTo>
                    <a:cubicBezTo>
                      <a:pt x="25" y="245"/>
                      <a:pt x="15" y="265"/>
                      <a:pt x="10" y="252"/>
                    </a:cubicBezTo>
                    <a:cubicBezTo>
                      <a:pt x="5" y="237"/>
                      <a:pt x="10" y="188"/>
                      <a:pt x="9" y="158"/>
                    </a:cubicBezTo>
                    <a:cubicBezTo>
                      <a:pt x="7" y="129"/>
                      <a:pt x="0" y="102"/>
                      <a:pt x="0" y="77"/>
                    </a:cubicBezTo>
                    <a:cubicBezTo>
                      <a:pt x="0" y="53"/>
                      <a:pt x="1" y="14"/>
                      <a:pt x="5" y="7"/>
                    </a:cubicBezTo>
                    <a:cubicBezTo>
                      <a:pt x="8" y="0"/>
                      <a:pt x="4" y="27"/>
                      <a:pt x="21" y="32"/>
                    </a:cubicBezTo>
                    <a:cubicBezTo>
                      <a:pt x="38" y="37"/>
                      <a:pt x="88" y="37"/>
                      <a:pt x="105" y="38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108"/>
              <p:cNvSpPr>
                <a:spLocks/>
              </p:cNvSpPr>
              <p:nvPr/>
            </p:nvSpPr>
            <p:spPr bwMode="auto">
              <a:xfrm rot="21540906" flipH="1">
                <a:off x="4979" y="3267"/>
                <a:ext cx="19" cy="242"/>
              </a:xfrm>
              <a:custGeom>
                <a:avLst/>
                <a:gdLst>
                  <a:gd name="T0" fmla="*/ 32 w 48"/>
                  <a:gd name="T1" fmla="*/ 0 h 464"/>
                  <a:gd name="T2" fmla="*/ 48 w 48"/>
                  <a:gd name="T3" fmla="*/ 464 h 464"/>
                  <a:gd name="T4" fmla="*/ 0 w 48"/>
                  <a:gd name="T5" fmla="*/ 464 h 464"/>
                  <a:gd name="T6" fmla="*/ 0 w 48"/>
                  <a:gd name="T7" fmla="*/ 0 h 464"/>
                  <a:gd name="T8" fmla="*/ 32 w 48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09"/>
              <p:cNvSpPr>
                <a:spLocks/>
              </p:cNvSpPr>
              <p:nvPr/>
            </p:nvSpPr>
            <p:spPr bwMode="auto">
              <a:xfrm rot="21540906" flipH="1">
                <a:off x="3741" y="3679"/>
                <a:ext cx="304" cy="182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10"/>
              <p:cNvSpPr>
                <a:spLocks/>
              </p:cNvSpPr>
              <p:nvPr/>
            </p:nvSpPr>
            <p:spPr bwMode="auto">
              <a:xfrm rot="21540906" flipH="1">
                <a:off x="4743" y="3692"/>
                <a:ext cx="304" cy="181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Oval 111"/>
              <p:cNvSpPr>
                <a:spLocks noChangeArrowheads="1"/>
              </p:cNvSpPr>
              <p:nvPr/>
            </p:nvSpPr>
            <p:spPr bwMode="auto">
              <a:xfrm rot="21540906" flipH="1">
                <a:off x="5277" y="3584"/>
                <a:ext cx="51" cy="8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12"/>
              <p:cNvSpPr>
                <a:spLocks/>
              </p:cNvSpPr>
              <p:nvPr/>
            </p:nvSpPr>
            <p:spPr bwMode="auto">
              <a:xfrm rot="21176797" flipH="1">
                <a:off x="4656" y="3183"/>
                <a:ext cx="352" cy="670"/>
              </a:xfrm>
              <a:custGeom>
                <a:avLst/>
                <a:gdLst>
                  <a:gd name="T0" fmla="*/ 276 w 288"/>
                  <a:gd name="T1" fmla="*/ 493 h 542"/>
                  <a:gd name="T2" fmla="*/ 234 w 288"/>
                  <a:gd name="T3" fmla="*/ 97 h 542"/>
                  <a:gd name="T4" fmla="*/ 218 w 288"/>
                  <a:gd name="T5" fmla="*/ 18 h 542"/>
                  <a:gd name="T6" fmla="*/ 162 w 288"/>
                  <a:gd name="T7" fmla="*/ 2 h 542"/>
                  <a:gd name="T8" fmla="*/ 105 w 288"/>
                  <a:gd name="T9" fmla="*/ 3 h 542"/>
                  <a:gd name="T10" fmla="*/ 46 w 288"/>
                  <a:gd name="T11" fmla="*/ 18 h 542"/>
                  <a:gd name="T12" fmla="*/ 18 w 288"/>
                  <a:gd name="T13" fmla="*/ 34 h 542"/>
                  <a:gd name="T14" fmla="*/ 1 w 288"/>
                  <a:gd name="T15" fmla="*/ 56 h 542"/>
                  <a:gd name="T16" fmla="*/ 11 w 288"/>
                  <a:gd name="T17" fmla="*/ 143 h 542"/>
                  <a:gd name="T18" fmla="*/ 25 w 288"/>
                  <a:gd name="T19" fmla="*/ 290 h 542"/>
                  <a:gd name="T20" fmla="*/ 27 w 288"/>
                  <a:gd name="T21" fmla="*/ 407 h 542"/>
                  <a:gd name="T22" fmla="*/ 38 w 288"/>
                  <a:gd name="T23" fmla="*/ 437 h 542"/>
                  <a:gd name="T24" fmla="*/ 48 w 288"/>
                  <a:gd name="T25" fmla="*/ 441 h 542"/>
                  <a:gd name="T26" fmla="*/ 64 w 288"/>
                  <a:gd name="T27" fmla="*/ 432 h 542"/>
                  <a:gd name="T28" fmla="*/ 112 w 288"/>
                  <a:gd name="T29" fmla="*/ 428 h 542"/>
                  <a:gd name="T30" fmla="*/ 160 w 288"/>
                  <a:gd name="T31" fmla="*/ 444 h 542"/>
                  <a:gd name="T32" fmla="*/ 200 w 288"/>
                  <a:gd name="T33" fmla="*/ 492 h 542"/>
                  <a:gd name="T34" fmla="*/ 208 w 288"/>
                  <a:gd name="T35" fmla="*/ 524 h 542"/>
                  <a:gd name="T36" fmla="*/ 212 w 288"/>
                  <a:gd name="T37" fmla="*/ 540 h 542"/>
                  <a:gd name="T38" fmla="*/ 231 w 288"/>
                  <a:gd name="T39" fmla="*/ 535 h 542"/>
                  <a:gd name="T40" fmla="*/ 280 w 288"/>
                  <a:gd name="T41" fmla="*/ 531 h 542"/>
                  <a:gd name="T42" fmla="*/ 276 w 288"/>
                  <a:gd name="T43" fmla="*/ 49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8" h="542">
                    <a:moveTo>
                      <a:pt x="276" y="493"/>
                    </a:moveTo>
                    <a:cubicBezTo>
                      <a:pt x="268" y="420"/>
                      <a:pt x="244" y="177"/>
                      <a:pt x="234" y="97"/>
                    </a:cubicBezTo>
                    <a:cubicBezTo>
                      <a:pt x="225" y="18"/>
                      <a:pt x="229" y="33"/>
                      <a:pt x="218" y="18"/>
                    </a:cubicBezTo>
                    <a:cubicBezTo>
                      <a:pt x="206" y="2"/>
                      <a:pt x="181" y="5"/>
                      <a:pt x="162" y="2"/>
                    </a:cubicBezTo>
                    <a:cubicBezTo>
                      <a:pt x="143" y="0"/>
                      <a:pt x="125" y="1"/>
                      <a:pt x="105" y="3"/>
                    </a:cubicBezTo>
                    <a:cubicBezTo>
                      <a:pt x="86" y="6"/>
                      <a:pt x="60" y="12"/>
                      <a:pt x="46" y="18"/>
                    </a:cubicBezTo>
                    <a:cubicBezTo>
                      <a:pt x="31" y="22"/>
                      <a:pt x="25" y="27"/>
                      <a:pt x="18" y="34"/>
                    </a:cubicBezTo>
                    <a:cubicBezTo>
                      <a:pt x="11" y="40"/>
                      <a:pt x="2" y="37"/>
                      <a:pt x="1" y="56"/>
                    </a:cubicBezTo>
                    <a:cubicBezTo>
                      <a:pt x="0" y="75"/>
                      <a:pt x="7" y="104"/>
                      <a:pt x="11" y="143"/>
                    </a:cubicBezTo>
                    <a:cubicBezTo>
                      <a:pt x="15" y="183"/>
                      <a:pt x="22" y="247"/>
                      <a:pt x="25" y="290"/>
                    </a:cubicBezTo>
                    <a:cubicBezTo>
                      <a:pt x="28" y="334"/>
                      <a:pt x="25" y="383"/>
                      <a:pt x="27" y="407"/>
                    </a:cubicBezTo>
                    <a:cubicBezTo>
                      <a:pt x="29" y="432"/>
                      <a:pt x="34" y="431"/>
                      <a:pt x="38" y="437"/>
                    </a:cubicBezTo>
                    <a:cubicBezTo>
                      <a:pt x="42" y="443"/>
                      <a:pt x="44" y="442"/>
                      <a:pt x="48" y="441"/>
                    </a:cubicBezTo>
                    <a:cubicBezTo>
                      <a:pt x="52" y="440"/>
                      <a:pt x="53" y="434"/>
                      <a:pt x="64" y="432"/>
                    </a:cubicBezTo>
                    <a:cubicBezTo>
                      <a:pt x="75" y="430"/>
                      <a:pt x="96" y="426"/>
                      <a:pt x="112" y="428"/>
                    </a:cubicBezTo>
                    <a:cubicBezTo>
                      <a:pt x="128" y="430"/>
                      <a:pt x="145" y="433"/>
                      <a:pt x="160" y="444"/>
                    </a:cubicBezTo>
                    <a:cubicBezTo>
                      <a:pt x="175" y="455"/>
                      <a:pt x="192" y="479"/>
                      <a:pt x="200" y="492"/>
                    </a:cubicBezTo>
                    <a:cubicBezTo>
                      <a:pt x="208" y="505"/>
                      <a:pt x="206" y="516"/>
                      <a:pt x="208" y="524"/>
                    </a:cubicBezTo>
                    <a:cubicBezTo>
                      <a:pt x="210" y="532"/>
                      <a:pt x="208" y="538"/>
                      <a:pt x="212" y="540"/>
                    </a:cubicBezTo>
                    <a:cubicBezTo>
                      <a:pt x="216" y="542"/>
                      <a:pt x="220" y="536"/>
                      <a:pt x="231" y="535"/>
                    </a:cubicBezTo>
                    <a:cubicBezTo>
                      <a:pt x="242" y="534"/>
                      <a:pt x="273" y="538"/>
                      <a:pt x="280" y="531"/>
                    </a:cubicBezTo>
                    <a:cubicBezTo>
                      <a:pt x="288" y="524"/>
                      <a:pt x="277" y="501"/>
                      <a:pt x="276" y="493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13"/>
              <p:cNvSpPr>
                <a:spLocks/>
              </p:cNvSpPr>
              <p:nvPr/>
            </p:nvSpPr>
            <p:spPr bwMode="auto">
              <a:xfrm rot="21176797" flipH="1">
                <a:off x="4727" y="3249"/>
                <a:ext cx="254" cy="267"/>
              </a:xfrm>
              <a:custGeom>
                <a:avLst/>
                <a:gdLst>
                  <a:gd name="T0" fmla="*/ 70 w 208"/>
                  <a:gd name="T1" fmla="*/ 11 h 216"/>
                  <a:gd name="T2" fmla="*/ 164 w 208"/>
                  <a:gd name="T3" fmla="*/ 1 h 216"/>
                  <a:gd name="T4" fmla="*/ 187 w 208"/>
                  <a:gd name="T5" fmla="*/ 15 h 216"/>
                  <a:gd name="T6" fmla="*/ 195 w 208"/>
                  <a:gd name="T7" fmla="*/ 55 h 216"/>
                  <a:gd name="T8" fmla="*/ 203 w 208"/>
                  <a:gd name="T9" fmla="*/ 163 h 216"/>
                  <a:gd name="T10" fmla="*/ 195 w 208"/>
                  <a:gd name="T11" fmla="*/ 195 h 216"/>
                  <a:gd name="T12" fmla="*/ 123 w 208"/>
                  <a:gd name="T13" fmla="*/ 203 h 216"/>
                  <a:gd name="T14" fmla="*/ 91 w 208"/>
                  <a:gd name="T15" fmla="*/ 207 h 216"/>
                  <a:gd name="T16" fmla="*/ 39 w 208"/>
                  <a:gd name="T17" fmla="*/ 212 h 216"/>
                  <a:gd name="T18" fmla="*/ 15 w 208"/>
                  <a:gd name="T19" fmla="*/ 185 h 216"/>
                  <a:gd name="T20" fmla="*/ 9 w 208"/>
                  <a:gd name="T21" fmla="*/ 128 h 216"/>
                  <a:gd name="T22" fmla="*/ 1 w 208"/>
                  <a:gd name="T23" fmla="*/ 47 h 216"/>
                  <a:gd name="T24" fmla="*/ 9 w 208"/>
                  <a:gd name="T25" fmla="*/ 23 h 216"/>
                  <a:gd name="T26" fmla="*/ 39 w 208"/>
                  <a:gd name="T27" fmla="*/ 14 h 216"/>
                  <a:gd name="T28" fmla="*/ 122 w 208"/>
                  <a:gd name="T29" fmla="*/ 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16">
                    <a:moveTo>
                      <a:pt x="70" y="11"/>
                    </a:moveTo>
                    <a:cubicBezTo>
                      <a:pt x="105" y="6"/>
                      <a:pt x="145" y="0"/>
                      <a:pt x="164" y="1"/>
                    </a:cubicBezTo>
                    <a:cubicBezTo>
                      <a:pt x="183" y="2"/>
                      <a:pt x="182" y="6"/>
                      <a:pt x="187" y="15"/>
                    </a:cubicBezTo>
                    <a:cubicBezTo>
                      <a:pt x="192" y="24"/>
                      <a:pt x="192" y="30"/>
                      <a:pt x="195" y="55"/>
                    </a:cubicBezTo>
                    <a:cubicBezTo>
                      <a:pt x="198" y="80"/>
                      <a:pt x="203" y="140"/>
                      <a:pt x="203" y="163"/>
                    </a:cubicBezTo>
                    <a:cubicBezTo>
                      <a:pt x="203" y="186"/>
                      <a:pt x="208" y="188"/>
                      <a:pt x="195" y="195"/>
                    </a:cubicBezTo>
                    <a:cubicBezTo>
                      <a:pt x="182" y="202"/>
                      <a:pt x="140" y="201"/>
                      <a:pt x="123" y="203"/>
                    </a:cubicBezTo>
                    <a:cubicBezTo>
                      <a:pt x="105" y="205"/>
                      <a:pt x="105" y="205"/>
                      <a:pt x="91" y="207"/>
                    </a:cubicBezTo>
                    <a:cubicBezTo>
                      <a:pt x="78" y="208"/>
                      <a:pt x="53" y="216"/>
                      <a:pt x="39" y="212"/>
                    </a:cubicBezTo>
                    <a:cubicBezTo>
                      <a:pt x="27" y="209"/>
                      <a:pt x="21" y="200"/>
                      <a:pt x="15" y="185"/>
                    </a:cubicBezTo>
                    <a:cubicBezTo>
                      <a:pt x="11" y="172"/>
                      <a:pt x="12" y="151"/>
                      <a:pt x="9" y="128"/>
                    </a:cubicBezTo>
                    <a:cubicBezTo>
                      <a:pt x="7" y="105"/>
                      <a:pt x="0" y="64"/>
                      <a:pt x="1" y="47"/>
                    </a:cubicBezTo>
                    <a:cubicBezTo>
                      <a:pt x="1" y="29"/>
                      <a:pt x="3" y="28"/>
                      <a:pt x="9" y="23"/>
                    </a:cubicBezTo>
                    <a:cubicBezTo>
                      <a:pt x="16" y="17"/>
                      <a:pt x="21" y="17"/>
                      <a:pt x="39" y="14"/>
                    </a:cubicBezTo>
                    <a:cubicBezTo>
                      <a:pt x="58" y="11"/>
                      <a:pt x="90" y="8"/>
                      <a:pt x="122" y="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14"/>
              <p:cNvSpPr>
                <a:spLocks/>
              </p:cNvSpPr>
              <p:nvPr/>
            </p:nvSpPr>
            <p:spPr bwMode="auto">
              <a:xfrm rot="21540906" flipH="1">
                <a:off x="4750" y="3566"/>
                <a:ext cx="15" cy="63"/>
              </a:xfrm>
              <a:custGeom>
                <a:avLst/>
                <a:gdLst>
                  <a:gd name="T0" fmla="*/ 12 w 30"/>
                  <a:gd name="T1" fmla="*/ 0 h 120"/>
                  <a:gd name="T2" fmla="*/ 0 w 30"/>
                  <a:gd name="T3" fmla="*/ 60 h 120"/>
                  <a:gd name="T4" fmla="*/ 18 w 30"/>
                  <a:gd name="T5" fmla="*/ 120 h 120"/>
                  <a:gd name="T6" fmla="*/ 30 w 30"/>
                  <a:gd name="T7" fmla="*/ 54 h 120"/>
                  <a:gd name="T8" fmla="*/ 12 w 30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BE0E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Oval 115"/>
              <p:cNvSpPr>
                <a:spLocks noChangeArrowheads="1"/>
              </p:cNvSpPr>
              <p:nvPr/>
            </p:nvSpPr>
            <p:spPr bwMode="auto">
              <a:xfrm rot="21540906" flipH="1">
                <a:off x="5207" y="3806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1" name="Group 116"/>
              <p:cNvGrpSpPr>
                <a:grpSpLocks/>
              </p:cNvGrpSpPr>
              <p:nvPr/>
            </p:nvGrpSpPr>
            <p:grpSpPr bwMode="auto">
              <a:xfrm rot="21176797" flipH="1">
                <a:off x="3554" y="3648"/>
                <a:ext cx="46" cy="111"/>
                <a:chOff x="4551" y="2197"/>
                <a:chExt cx="38" cy="90"/>
              </a:xfrm>
            </p:grpSpPr>
            <p:sp>
              <p:nvSpPr>
                <p:cNvPr id="337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2" name="Group 120"/>
              <p:cNvGrpSpPr>
                <a:grpSpLocks/>
              </p:cNvGrpSpPr>
              <p:nvPr/>
            </p:nvGrpSpPr>
            <p:grpSpPr bwMode="auto">
              <a:xfrm rot="21176797" flipH="1">
                <a:off x="3481" y="3634"/>
                <a:ext cx="46" cy="111"/>
                <a:chOff x="4551" y="2197"/>
                <a:chExt cx="38" cy="90"/>
              </a:xfrm>
            </p:grpSpPr>
            <p:sp>
              <p:nvSpPr>
                <p:cNvPr id="334" name="Rectangle 121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3" name="Group 124"/>
              <p:cNvGrpSpPr>
                <a:grpSpLocks/>
              </p:cNvGrpSpPr>
              <p:nvPr/>
            </p:nvGrpSpPr>
            <p:grpSpPr bwMode="auto">
              <a:xfrm rot="3190924" flipH="1">
                <a:off x="5043" y="3120"/>
                <a:ext cx="47" cy="109"/>
                <a:chOff x="4551" y="2197"/>
                <a:chExt cx="38" cy="90"/>
              </a:xfrm>
            </p:grpSpPr>
            <p:sp>
              <p:nvSpPr>
                <p:cNvPr id="331" name="Rectangle 125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24" name="Freeform 128"/>
              <p:cNvSpPr>
                <a:spLocks/>
              </p:cNvSpPr>
              <p:nvPr/>
            </p:nvSpPr>
            <p:spPr bwMode="auto">
              <a:xfrm rot="21176797" flipH="1">
                <a:off x="4915" y="3420"/>
                <a:ext cx="118" cy="137"/>
              </a:xfrm>
              <a:custGeom>
                <a:avLst/>
                <a:gdLst>
                  <a:gd name="T0" fmla="*/ 84 w 96"/>
                  <a:gd name="T1" fmla="*/ 0 h 111"/>
                  <a:gd name="T2" fmla="*/ 0 w 96"/>
                  <a:gd name="T3" fmla="*/ 111 h 111"/>
                  <a:gd name="T4" fmla="*/ 30 w 96"/>
                  <a:gd name="T5" fmla="*/ 105 h 111"/>
                  <a:gd name="T6" fmla="*/ 96 w 96"/>
                  <a:gd name="T7" fmla="*/ 3 h 111"/>
                  <a:gd name="T8" fmla="*/ 84 w 9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Oval 129"/>
              <p:cNvSpPr>
                <a:spLocks noChangeArrowheads="1"/>
              </p:cNvSpPr>
              <p:nvPr/>
            </p:nvSpPr>
            <p:spPr bwMode="auto">
              <a:xfrm rot="21540906" flipH="1">
                <a:off x="4869" y="3369"/>
                <a:ext cx="51" cy="86"/>
              </a:xfrm>
              <a:prstGeom prst="ellipse">
                <a:avLst/>
              </a:prstGeom>
              <a:solidFill>
                <a:srgbClr val="BBE0E3"/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Oval 130"/>
              <p:cNvSpPr>
                <a:spLocks noChangeArrowheads="1"/>
              </p:cNvSpPr>
              <p:nvPr/>
            </p:nvSpPr>
            <p:spPr bwMode="auto">
              <a:xfrm rot="21540906" flipH="1">
                <a:off x="5227" y="3600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31" descr="Орех"/>
              <p:cNvSpPr>
                <a:spLocks/>
              </p:cNvSpPr>
              <p:nvPr/>
            </p:nvSpPr>
            <p:spPr bwMode="auto">
              <a:xfrm>
                <a:off x="3504" y="3456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32" descr="Орех"/>
              <p:cNvSpPr>
                <a:spLocks/>
              </p:cNvSpPr>
              <p:nvPr/>
            </p:nvSpPr>
            <p:spPr bwMode="auto">
              <a:xfrm>
                <a:off x="3504" y="3360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33" descr="Орех"/>
              <p:cNvSpPr>
                <a:spLocks/>
              </p:cNvSpPr>
              <p:nvPr/>
            </p:nvSpPr>
            <p:spPr bwMode="auto">
              <a:xfrm>
                <a:off x="3504" y="3264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34" descr="Орех"/>
              <p:cNvSpPr>
                <a:spLocks/>
              </p:cNvSpPr>
              <p:nvPr/>
            </p:nvSpPr>
            <p:spPr bwMode="auto">
              <a:xfrm>
                <a:off x="3501" y="3231"/>
                <a:ext cx="1155" cy="300"/>
              </a:xfrm>
              <a:custGeom>
                <a:avLst/>
                <a:gdLst>
                  <a:gd name="T0" fmla="*/ 6 w 1155"/>
                  <a:gd name="T1" fmla="*/ 0 h 300"/>
                  <a:gd name="T2" fmla="*/ 1146 w 1155"/>
                  <a:gd name="T3" fmla="*/ 0 h 300"/>
                  <a:gd name="T4" fmla="*/ 1155 w 1155"/>
                  <a:gd name="T5" fmla="*/ 81 h 300"/>
                  <a:gd name="T6" fmla="*/ 3 w 1155"/>
                  <a:gd name="T7" fmla="*/ 81 h 300"/>
                  <a:gd name="T8" fmla="*/ 0 w 1155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300">
                    <a:moveTo>
                      <a:pt x="6" y="0"/>
                    </a:moveTo>
                    <a:lnTo>
                      <a:pt x="1146" y="0"/>
                    </a:lnTo>
                    <a:lnTo>
                      <a:pt x="1155" y="81"/>
                    </a:lnTo>
                    <a:lnTo>
                      <a:pt x="3" y="81"/>
                    </a:lnTo>
                    <a:lnTo>
                      <a:pt x="0" y="300"/>
                    </a:lnTo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0" name="Group 135"/>
          <p:cNvGrpSpPr>
            <a:grpSpLocks/>
          </p:cNvGrpSpPr>
          <p:nvPr/>
        </p:nvGrpSpPr>
        <p:grpSpPr bwMode="auto">
          <a:xfrm rot="63019">
            <a:off x="9908743" y="2100725"/>
            <a:ext cx="360363" cy="371475"/>
            <a:chOff x="4920" y="2408"/>
            <a:chExt cx="432" cy="432"/>
          </a:xfrm>
        </p:grpSpPr>
        <p:sp>
          <p:nvSpPr>
            <p:cNvPr id="361" name="AutoShape 136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Oval 137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3" name="Group 135"/>
          <p:cNvGrpSpPr>
            <a:grpSpLocks/>
          </p:cNvGrpSpPr>
          <p:nvPr/>
        </p:nvGrpSpPr>
        <p:grpSpPr bwMode="auto">
          <a:xfrm rot="63019">
            <a:off x="11547068" y="2080117"/>
            <a:ext cx="360363" cy="371475"/>
            <a:chOff x="4920" y="2408"/>
            <a:chExt cx="432" cy="432"/>
          </a:xfrm>
        </p:grpSpPr>
        <p:sp>
          <p:nvSpPr>
            <p:cNvPr id="364" name="AutoShape 136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137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9" name="Group 144"/>
          <p:cNvGrpSpPr>
            <a:grpSpLocks/>
          </p:cNvGrpSpPr>
          <p:nvPr/>
        </p:nvGrpSpPr>
        <p:grpSpPr bwMode="auto">
          <a:xfrm flipH="1">
            <a:off x="9341359" y="2408918"/>
            <a:ext cx="2932113" cy="1897063"/>
            <a:chOff x="3481" y="2688"/>
            <a:chExt cx="1847" cy="1195"/>
          </a:xfrm>
        </p:grpSpPr>
        <p:grpSp>
          <p:nvGrpSpPr>
            <p:cNvPr id="370" name="Group 145"/>
            <p:cNvGrpSpPr>
              <a:grpSpLocks/>
            </p:cNvGrpSpPr>
            <p:nvPr/>
          </p:nvGrpSpPr>
          <p:grpSpPr bwMode="auto">
            <a:xfrm rot="11785635">
              <a:off x="3504" y="2688"/>
              <a:ext cx="1248" cy="864"/>
              <a:chOff x="109" y="1412"/>
              <a:chExt cx="1859" cy="1420"/>
            </a:xfrm>
          </p:grpSpPr>
          <p:sp>
            <p:nvSpPr>
              <p:cNvPr id="401" name="Freeform 146"/>
              <p:cNvSpPr>
                <a:spLocks/>
              </p:cNvSpPr>
              <p:nvPr/>
            </p:nvSpPr>
            <p:spPr bwMode="auto">
              <a:xfrm>
                <a:off x="573" y="1867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E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47"/>
              <p:cNvSpPr>
                <a:spLocks/>
              </p:cNvSpPr>
              <p:nvPr/>
            </p:nvSpPr>
            <p:spPr bwMode="auto">
              <a:xfrm>
                <a:off x="109" y="221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48"/>
              <p:cNvSpPr>
                <a:spLocks/>
              </p:cNvSpPr>
              <p:nvPr/>
            </p:nvSpPr>
            <p:spPr bwMode="auto">
              <a:xfrm>
                <a:off x="445" y="212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49"/>
              <p:cNvSpPr>
                <a:spLocks/>
              </p:cNvSpPr>
              <p:nvPr/>
            </p:nvSpPr>
            <p:spPr bwMode="auto">
              <a:xfrm rot="15610243">
                <a:off x="1133" y="1995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05" name="Group 150"/>
              <p:cNvGrpSpPr>
                <a:grpSpLocks/>
              </p:cNvGrpSpPr>
              <p:nvPr/>
            </p:nvGrpSpPr>
            <p:grpSpPr bwMode="auto">
              <a:xfrm rot="521831">
                <a:off x="384" y="1864"/>
                <a:ext cx="643" cy="712"/>
                <a:chOff x="4192" y="3096"/>
                <a:chExt cx="643" cy="712"/>
              </a:xfrm>
            </p:grpSpPr>
            <p:sp>
              <p:nvSpPr>
                <p:cNvPr id="418" name="Freeform 151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9E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Freeform 152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Freeform 153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06" name="Group 154"/>
              <p:cNvGrpSpPr>
                <a:grpSpLocks/>
              </p:cNvGrpSpPr>
              <p:nvPr/>
            </p:nvGrpSpPr>
            <p:grpSpPr bwMode="auto">
              <a:xfrm>
                <a:off x="736" y="1432"/>
                <a:ext cx="643" cy="712"/>
                <a:chOff x="4192" y="3096"/>
                <a:chExt cx="643" cy="712"/>
              </a:xfrm>
            </p:grpSpPr>
            <p:sp>
              <p:nvSpPr>
                <p:cNvPr id="415" name="Freeform 155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solidFill>
                  <a:srgbClr val="AC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Freeform 156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Freeform 157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7" name="Freeform 158"/>
              <p:cNvSpPr>
                <a:spLocks/>
              </p:cNvSpPr>
              <p:nvPr/>
            </p:nvSpPr>
            <p:spPr bwMode="auto">
              <a:xfrm>
                <a:off x="1085" y="164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59"/>
              <p:cNvSpPr>
                <a:spLocks/>
              </p:cNvSpPr>
              <p:nvPr/>
            </p:nvSpPr>
            <p:spPr bwMode="auto">
              <a:xfrm>
                <a:off x="1325" y="156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60"/>
              <p:cNvSpPr>
                <a:spLocks/>
              </p:cNvSpPr>
              <p:nvPr/>
            </p:nvSpPr>
            <p:spPr bwMode="auto">
              <a:xfrm rot="12214899">
                <a:off x="1237" y="1412"/>
                <a:ext cx="398" cy="276"/>
              </a:xfrm>
              <a:custGeom>
                <a:avLst/>
                <a:gdLst>
                  <a:gd name="T0" fmla="*/ 0 w 702"/>
                  <a:gd name="T1" fmla="*/ 468 h 468"/>
                  <a:gd name="T2" fmla="*/ 139 w 702"/>
                  <a:gd name="T3" fmla="*/ 404 h 468"/>
                  <a:gd name="T4" fmla="*/ 152 w 702"/>
                  <a:gd name="T5" fmla="*/ 353 h 468"/>
                  <a:gd name="T6" fmla="*/ 200 w 702"/>
                  <a:gd name="T7" fmla="*/ 258 h 468"/>
                  <a:gd name="T8" fmla="*/ 186 w 702"/>
                  <a:gd name="T9" fmla="*/ 188 h 468"/>
                  <a:gd name="T10" fmla="*/ 193 w 702"/>
                  <a:gd name="T11" fmla="*/ 105 h 468"/>
                  <a:gd name="T12" fmla="*/ 255 w 702"/>
                  <a:gd name="T13" fmla="*/ 41 h 468"/>
                  <a:gd name="T14" fmla="*/ 443 w 702"/>
                  <a:gd name="T15" fmla="*/ 4 h 468"/>
                  <a:gd name="T16" fmla="*/ 571 w 702"/>
                  <a:gd name="T17" fmla="*/ 20 h 468"/>
                  <a:gd name="T18" fmla="*/ 667 w 702"/>
                  <a:gd name="T19" fmla="*/ 68 h 468"/>
                  <a:gd name="T20" fmla="*/ 651 w 702"/>
                  <a:gd name="T21" fmla="*/ 116 h 468"/>
                  <a:gd name="T22" fmla="*/ 651 w 702"/>
                  <a:gd name="T23" fmla="*/ 84 h 468"/>
                  <a:gd name="T24" fmla="*/ 683 w 702"/>
                  <a:gd name="T25" fmla="*/ 132 h 468"/>
                  <a:gd name="T26" fmla="*/ 699 w 702"/>
                  <a:gd name="T27" fmla="*/ 228 h 468"/>
                  <a:gd name="T28" fmla="*/ 699 w 702"/>
                  <a:gd name="T29" fmla="*/ 260 h 468"/>
                  <a:gd name="T30" fmla="*/ 683 w 702"/>
                  <a:gd name="T31" fmla="*/ 324 h 468"/>
                  <a:gd name="T32" fmla="*/ 607 w 702"/>
                  <a:gd name="T33" fmla="*/ 392 h 468"/>
                  <a:gd name="T34" fmla="*/ 490 w 702"/>
                  <a:gd name="T35" fmla="*/ 424 h 468"/>
                  <a:gd name="T36" fmla="*/ 380 w 702"/>
                  <a:gd name="T37" fmla="*/ 385 h 468"/>
                  <a:gd name="T38" fmla="*/ 331 w 702"/>
                  <a:gd name="T39" fmla="*/ 353 h 468"/>
                  <a:gd name="T40" fmla="*/ 235 w 702"/>
                  <a:gd name="T41" fmla="*/ 353 h 468"/>
                  <a:gd name="T42" fmla="*/ 104 w 702"/>
                  <a:gd name="T43" fmla="*/ 417 h 468"/>
                  <a:gd name="T44" fmla="*/ 0 w 702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2" h="468">
                    <a:moveTo>
                      <a:pt x="0" y="468"/>
                    </a:moveTo>
                    <a:cubicBezTo>
                      <a:pt x="6" y="466"/>
                      <a:pt x="114" y="423"/>
                      <a:pt x="139" y="404"/>
                    </a:cubicBezTo>
                    <a:cubicBezTo>
                      <a:pt x="164" y="385"/>
                      <a:pt x="142" y="377"/>
                      <a:pt x="152" y="353"/>
                    </a:cubicBezTo>
                    <a:cubicBezTo>
                      <a:pt x="162" y="329"/>
                      <a:pt x="195" y="285"/>
                      <a:pt x="200" y="258"/>
                    </a:cubicBezTo>
                    <a:cubicBezTo>
                      <a:pt x="206" y="230"/>
                      <a:pt x="188" y="213"/>
                      <a:pt x="186" y="188"/>
                    </a:cubicBezTo>
                    <a:cubicBezTo>
                      <a:pt x="185" y="162"/>
                      <a:pt x="182" y="129"/>
                      <a:pt x="193" y="105"/>
                    </a:cubicBezTo>
                    <a:cubicBezTo>
                      <a:pt x="205" y="80"/>
                      <a:pt x="213" y="58"/>
                      <a:pt x="255" y="41"/>
                    </a:cubicBezTo>
                    <a:cubicBezTo>
                      <a:pt x="297" y="24"/>
                      <a:pt x="390" y="8"/>
                      <a:pt x="443" y="4"/>
                    </a:cubicBezTo>
                    <a:cubicBezTo>
                      <a:pt x="496" y="0"/>
                      <a:pt x="534" y="9"/>
                      <a:pt x="571" y="20"/>
                    </a:cubicBezTo>
                    <a:cubicBezTo>
                      <a:pt x="608" y="31"/>
                      <a:pt x="654" y="52"/>
                      <a:pt x="667" y="68"/>
                    </a:cubicBezTo>
                    <a:cubicBezTo>
                      <a:pt x="680" y="84"/>
                      <a:pt x="654" y="113"/>
                      <a:pt x="651" y="116"/>
                    </a:cubicBezTo>
                    <a:cubicBezTo>
                      <a:pt x="648" y="119"/>
                      <a:pt x="646" y="81"/>
                      <a:pt x="651" y="84"/>
                    </a:cubicBezTo>
                    <a:cubicBezTo>
                      <a:pt x="656" y="87"/>
                      <a:pt x="675" y="108"/>
                      <a:pt x="683" y="132"/>
                    </a:cubicBezTo>
                    <a:cubicBezTo>
                      <a:pt x="691" y="156"/>
                      <a:pt x="696" y="207"/>
                      <a:pt x="699" y="228"/>
                    </a:cubicBezTo>
                    <a:cubicBezTo>
                      <a:pt x="702" y="249"/>
                      <a:pt x="702" y="244"/>
                      <a:pt x="699" y="260"/>
                    </a:cubicBezTo>
                    <a:cubicBezTo>
                      <a:pt x="696" y="276"/>
                      <a:pt x="698" y="302"/>
                      <a:pt x="683" y="324"/>
                    </a:cubicBezTo>
                    <a:cubicBezTo>
                      <a:pt x="668" y="346"/>
                      <a:pt x="639" y="375"/>
                      <a:pt x="607" y="392"/>
                    </a:cubicBezTo>
                    <a:cubicBezTo>
                      <a:pt x="575" y="409"/>
                      <a:pt x="528" y="425"/>
                      <a:pt x="490" y="424"/>
                    </a:cubicBezTo>
                    <a:cubicBezTo>
                      <a:pt x="452" y="422"/>
                      <a:pt x="406" y="397"/>
                      <a:pt x="380" y="385"/>
                    </a:cubicBezTo>
                    <a:cubicBezTo>
                      <a:pt x="353" y="374"/>
                      <a:pt x="356" y="359"/>
                      <a:pt x="331" y="353"/>
                    </a:cubicBezTo>
                    <a:cubicBezTo>
                      <a:pt x="307" y="348"/>
                      <a:pt x="273" y="343"/>
                      <a:pt x="235" y="353"/>
                    </a:cubicBezTo>
                    <a:cubicBezTo>
                      <a:pt x="197" y="364"/>
                      <a:pt x="145" y="397"/>
                      <a:pt x="104" y="417"/>
                    </a:cubicBezTo>
                    <a:cubicBezTo>
                      <a:pt x="62" y="438"/>
                      <a:pt x="16" y="461"/>
                      <a:pt x="0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0" name="Group 161"/>
              <p:cNvGrpSpPr>
                <a:grpSpLocks/>
              </p:cNvGrpSpPr>
              <p:nvPr/>
            </p:nvGrpSpPr>
            <p:grpSpPr bwMode="auto">
              <a:xfrm rot="-2414178">
                <a:off x="816" y="2120"/>
                <a:ext cx="643" cy="712"/>
                <a:chOff x="4192" y="3096"/>
                <a:chExt cx="643" cy="712"/>
              </a:xfrm>
            </p:grpSpPr>
            <p:sp>
              <p:nvSpPr>
                <p:cNvPr id="412" name="Freeform 162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A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Freeform 163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Freeform 164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11" name="Freeform 165"/>
              <p:cNvSpPr>
                <a:spLocks/>
              </p:cNvSpPr>
              <p:nvPr/>
            </p:nvSpPr>
            <p:spPr bwMode="auto">
              <a:xfrm>
                <a:off x="717" y="188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4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1" name="Group 166"/>
            <p:cNvGrpSpPr>
              <a:grpSpLocks/>
            </p:cNvGrpSpPr>
            <p:nvPr/>
          </p:nvGrpSpPr>
          <p:grpSpPr bwMode="auto">
            <a:xfrm>
              <a:off x="3481" y="3116"/>
              <a:ext cx="1847" cy="767"/>
              <a:chOff x="3481" y="3116"/>
              <a:chExt cx="1847" cy="767"/>
            </a:xfrm>
          </p:grpSpPr>
          <p:sp>
            <p:nvSpPr>
              <p:cNvPr id="372" name="Freeform 167"/>
              <p:cNvSpPr>
                <a:spLocks/>
              </p:cNvSpPr>
              <p:nvPr/>
            </p:nvSpPr>
            <p:spPr bwMode="auto">
              <a:xfrm>
                <a:off x="3486" y="3116"/>
                <a:ext cx="1798" cy="767"/>
              </a:xfrm>
              <a:custGeom>
                <a:avLst/>
                <a:gdLst>
                  <a:gd name="T0" fmla="*/ 813 w 1798"/>
                  <a:gd name="T1" fmla="*/ 433 h 767"/>
                  <a:gd name="T2" fmla="*/ 999 w 1798"/>
                  <a:gd name="T3" fmla="*/ 433 h 767"/>
                  <a:gd name="T4" fmla="*/ 1161 w 1798"/>
                  <a:gd name="T5" fmla="*/ 427 h 767"/>
                  <a:gd name="T6" fmla="*/ 1150 w 1798"/>
                  <a:gd name="T7" fmla="*/ 362 h 767"/>
                  <a:gd name="T8" fmla="*/ 1152 w 1798"/>
                  <a:gd name="T9" fmla="*/ 216 h 767"/>
                  <a:gd name="T10" fmla="*/ 1174 w 1798"/>
                  <a:gd name="T11" fmla="*/ 39 h 767"/>
                  <a:gd name="T12" fmla="*/ 1297 w 1798"/>
                  <a:gd name="T13" fmla="*/ 0 h 767"/>
                  <a:gd name="T14" fmla="*/ 1543 w 1798"/>
                  <a:gd name="T15" fmla="*/ 39 h 767"/>
                  <a:gd name="T16" fmla="*/ 1602 w 1798"/>
                  <a:gd name="T17" fmla="*/ 47 h 767"/>
                  <a:gd name="T18" fmla="*/ 1618 w 1798"/>
                  <a:gd name="T19" fmla="*/ 104 h 767"/>
                  <a:gd name="T20" fmla="*/ 1639 w 1798"/>
                  <a:gd name="T21" fmla="*/ 297 h 767"/>
                  <a:gd name="T22" fmla="*/ 1640 w 1798"/>
                  <a:gd name="T23" fmla="*/ 380 h 767"/>
                  <a:gd name="T24" fmla="*/ 1674 w 1798"/>
                  <a:gd name="T25" fmla="*/ 430 h 767"/>
                  <a:gd name="T26" fmla="*/ 1767 w 1798"/>
                  <a:gd name="T27" fmla="*/ 462 h 767"/>
                  <a:gd name="T28" fmla="*/ 1794 w 1798"/>
                  <a:gd name="T29" fmla="*/ 585 h 767"/>
                  <a:gd name="T30" fmla="*/ 1789 w 1798"/>
                  <a:gd name="T31" fmla="*/ 704 h 767"/>
                  <a:gd name="T32" fmla="*/ 1748 w 1798"/>
                  <a:gd name="T33" fmla="*/ 753 h 767"/>
                  <a:gd name="T34" fmla="*/ 1590 w 1798"/>
                  <a:gd name="T35" fmla="*/ 757 h 767"/>
                  <a:gd name="T36" fmla="*/ 1550 w 1798"/>
                  <a:gd name="T37" fmla="*/ 751 h 767"/>
                  <a:gd name="T38" fmla="*/ 1533 w 1798"/>
                  <a:gd name="T39" fmla="*/ 663 h 767"/>
                  <a:gd name="T40" fmla="*/ 1483 w 1798"/>
                  <a:gd name="T41" fmla="*/ 623 h 767"/>
                  <a:gd name="T42" fmla="*/ 1411 w 1798"/>
                  <a:gd name="T43" fmla="*/ 606 h 767"/>
                  <a:gd name="T44" fmla="*/ 1344 w 1798"/>
                  <a:gd name="T45" fmla="*/ 625 h 767"/>
                  <a:gd name="T46" fmla="*/ 1304 w 1798"/>
                  <a:gd name="T47" fmla="*/ 661 h 767"/>
                  <a:gd name="T48" fmla="*/ 1264 w 1798"/>
                  <a:gd name="T49" fmla="*/ 735 h 767"/>
                  <a:gd name="T50" fmla="*/ 1253 w 1798"/>
                  <a:gd name="T51" fmla="*/ 741 h 767"/>
                  <a:gd name="T52" fmla="*/ 906 w 1798"/>
                  <a:gd name="T53" fmla="*/ 743 h 767"/>
                  <a:gd name="T54" fmla="*/ 563 w 1798"/>
                  <a:gd name="T55" fmla="*/ 743 h 767"/>
                  <a:gd name="T56" fmla="*/ 547 w 1798"/>
                  <a:gd name="T57" fmla="*/ 732 h 767"/>
                  <a:gd name="T58" fmla="*/ 544 w 1798"/>
                  <a:gd name="T59" fmla="*/ 700 h 767"/>
                  <a:gd name="T60" fmla="*/ 504 w 1798"/>
                  <a:gd name="T61" fmla="*/ 634 h 767"/>
                  <a:gd name="T62" fmla="*/ 417 w 1798"/>
                  <a:gd name="T63" fmla="*/ 598 h 767"/>
                  <a:gd name="T64" fmla="*/ 342 w 1798"/>
                  <a:gd name="T65" fmla="*/ 616 h 767"/>
                  <a:gd name="T66" fmla="*/ 293 w 1798"/>
                  <a:gd name="T67" fmla="*/ 665 h 767"/>
                  <a:gd name="T68" fmla="*/ 274 w 1798"/>
                  <a:gd name="T69" fmla="*/ 723 h 767"/>
                  <a:gd name="T70" fmla="*/ 266 w 1798"/>
                  <a:gd name="T71" fmla="*/ 732 h 767"/>
                  <a:gd name="T72" fmla="*/ 121 w 1798"/>
                  <a:gd name="T73" fmla="*/ 731 h 767"/>
                  <a:gd name="T74" fmla="*/ 25 w 1798"/>
                  <a:gd name="T75" fmla="*/ 685 h 767"/>
                  <a:gd name="T76" fmla="*/ 15 w 1798"/>
                  <a:gd name="T77" fmla="*/ 397 h 767"/>
                  <a:gd name="T78" fmla="*/ 51 w 1798"/>
                  <a:gd name="T79" fmla="*/ 433 h 767"/>
                  <a:gd name="T80" fmla="*/ 321 w 1798"/>
                  <a:gd name="T81" fmla="*/ 445 h 767"/>
                  <a:gd name="T82" fmla="*/ 597 w 1798"/>
                  <a:gd name="T83" fmla="*/ 427 h 767"/>
                  <a:gd name="T84" fmla="*/ 813 w 1798"/>
                  <a:gd name="T85" fmla="*/ 433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8" h="767">
                    <a:moveTo>
                      <a:pt x="813" y="433"/>
                    </a:moveTo>
                    <a:cubicBezTo>
                      <a:pt x="880" y="442"/>
                      <a:pt x="941" y="434"/>
                      <a:pt x="999" y="433"/>
                    </a:cubicBezTo>
                    <a:cubicBezTo>
                      <a:pt x="1057" y="432"/>
                      <a:pt x="1136" y="439"/>
                      <a:pt x="1161" y="427"/>
                    </a:cubicBezTo>
                    <a:cubicBezTo>
                      <a:pt x="1186" y="415"/>
                      <a:pt x="1151" y="397"/>
                      <a:pt x="1150" y="362"/>
                    </a:cubicBezTo>
                    <a:cubicBezTo>
                      <a:pt x="1149" y="327"/>
                      <a:pt x="1148" y="271"/>
                      <a:pt x="1152" y="216"/>
                    </a:cubicBezTo>
                    <a:cubicBezTo>
                      <a:pt x="1156" y="163"/>
                      <a:pt x="1150" y="77"/>
                      <a:pt x="1174" y="39"/>
                    </a:cubicBezTo>
                    <a:cubicBezTo>
                      <a:pt x="1197" y="3"/>
                      <a:pt x="1235" y="0"/>
                      <a:pt x="1297" y="0"/>
                    </a:cubicBezTo>
                    <a:cubicBezTo>
                      <a:pt x="1358" y="0"/>
                      <a:pt x="1493" y="31"/>
                      <a:pt x="1543" y="39"/>
                    </a:cubicBezTo>
                    <a:cubicBezTo>
                      <a:pt x="1593" y="46"/>
                      <a:pt x="1588" y="36"/>
                      <a:pt x="1602" y="47"/>
                    </a:cubicBezTo>
                    <a:cubicBezTo>
                      <a:pt x="1614" y="58"/>
                      <a:pt x="1612" y="64"/>
                      <a:pt x="1618" y="104"/>
                    </a:cubicBezTo>
                    <a:cubicBezTo>
                      <a:pt x="1625" y="147"/>
                      <a:pt x="1635" y="251"/>
                      <a:pt x="1639" y="297"/>
                    </a:cubicBezTo>
                    <a:cubicBezTo>
                      <a:pt x="1644" y="343"/>
                      <a:pt x="1634" y="357"/>
                      <a:pt x="1640" y="380"/>
                    </a:cubicBezTo>
                    <a:cubicBezTo>
                      <a:pt x="1647" y="403"/>
                      <a:pt x="1654" y="416"/>
                      <a:pt x="1674" y="430"/>
                    </a:cubicBezTo>
                    <a:cubicBezTo>
                      <a:pt x="1696" y="443"/>
                      <a:pt x="1748" y="435"/>
                      <a:pt x="1767" y="462"/>
                    </a:cubicBezTo>
                    <a:cubicBezTo>
                      <a:pt x="1786" y="487"/>
                      <a:pt x="1792" y="546"/>
                      <a:pt x="1794" y="585"/>
                    </a:cubicBezTo>
                    <a:cubicBezTo>
                      <a:pt x="1798" y="627"/>
                      <a:pt x="1796" y="675"/>
                      <a:pt x="1789" y="704"/>
                    </a:cubicBezTo>
                    <a:cubicBezTo>
                      <a:pt x="1781" y="731"/>
                      <a:pt x="1780" y="745"/>
                      <a:pt x="1748" y="753"/>
                    </a:cubicBezTo>
                    <a:cubicBezTo>
                      <a:pt x="1715" y="763"/>
                      <a:pt x="1622" y="757"/>
                      <a:pt x="1590" y="757"/>
                    </a:cubicBezTo>
                    <a:cubicBezTo>
                      <a:pt x="1557" y="757"/>
                      <a:pt x="1559" y="767"/>
                      <a:pt x="1550" y="751"/>
                    </a:cubicBezTo>
                    <a:cubicBezTo>
                      <a:pt x="1541" y="737"/>
                      <a:pt x="1544" y="685"/>
                      <a:pt x="1533" y="663"/>
                    </a:cubicBezTo>
                    <a:cubicBezTo>
                      <a:pt x="1521" y="642"/>
                      <a:pt x="1502" y="633"/>
                      <a:pt x="1483" y="623"/>
                    </a:cubicBezTo>
                    <a:cubicBezTo>
                      <a:pt x="1462" y="614"/>
                      <a:pt x="1435" y="606"/>
                      <a:pt x="1411" y="606"/>
                    </a:cubicBezTo>
                    <a:cubicBezTo>
                      <a:pt x="1391" y="606"/>
                      <a:pt x="1362" y="617"/>
                      <a:pt x="1344" y="625"/>
                    </a:cubicBezTo>
                    <a:cubicBezTo>
                      <a:pt x="1325" y="636"/>
                      <a:pt x="1318" y="643"/>
                      <a:pt x="1304" y="661"/>
                    </a:cubicBezTo>
                    <a:cubicBezTo>
                      <a:pt x="1291" y="679"/>
                      <a:pt x="1273" y="721"/>
                      <a:pt x="1264" y="735"/>
                    </a:cubicBezTo>
                    <a:cubicBezTo>
                      <a:pt x="1255" y="747"/>
                      <a:pt x="1313" y="739"/>
                      <a:pt x="1253" y="741"/>
                    </a:cubicBezTo>
                    <a:cubicBezTo>
                      <a:pt x="1192" y="742"/>
                      <a:pt x="1020" y="742"/>
                      <a:pt x="906" y="743"/>
                    </a:cubicBezTo>
                    <a:cubicBezTo>
                      <a:pt x="790" y="744"/>
                      <a:pt x="622" y="745"/>
                      <a:pt x="563" y="743"/>
                    </a:cubicBezTo>
                    <a:cubicBezTo>
                      <a:pt x="503" y="742"/>
                      <a:pt x="550" y="738"/>
                      <a:pt x="547" y="732"/>
                    </a:cubicBezTo>
                    <a:cubicBezTo>
                      <a:pt x="545" y="723"/>
                      <a:pt x="550" y="716"/>
                      <a:pt x="544" y="700"/>
                    </a:cubicBezTo>
                    <a:cubicBezTo>
                      <a:pt x="536" y="685"/>
                      <a:pt x="526" y="652"/>
                      <a:pt x="504" y="634"/>
                    </a:cubicBezTo>
                    <a:cubicBezTo>
                      <a:pt x="484" y="619"/>
                      <a:pt x="443" y="601"/>
                      <a:pt x="417" y="598"/>
                    </a:cubicBezTo>
                    <a:cubicBezTo>
                      <a:pt x="389" y="595"/>
                      <a:pt x="363" y="603"/>
                      <a:pt x="342" y="616"/>
                    </a:cubicBezTo>
                    <a:cubicBezTo>
                      <a:pt x="322" y="628"/>
                      <a:pt x="303" y="648"/>
                      <a:pt x="293" y="665"/>
                    </a:cubicBezTo>
                    <a:cubicBezTo>
                      <a:pt x="280" y="685"/>
                      <a:pt x="279" y="712"/>
                      <a:pt x="274" y="723"/>
                    </a:cubicBezTo>
                    <a:cubicBezTo>
                      <a:pt x="269" y="735"/>
                      <a:pt x="291" y="731"/>
                      <a:pt x="266" y="732"/>
                    </a:cubicBezTo>
                    <a:cubicBezTo>
                      <a:pt x="240" y="733"/>
                      <a:pt x="161" y="738"/>
                      <a:pt x="121" y="731"/>
                    </a:cubicBezTo>
                    <a:cubicBezTo>
                      <a:pt x="80" y="723"/>
                      <a:pt x="43" y="741"/>
                      <a:pt x="25" y="685"/>
                    </a:cubicBezTo>
                    <a:cubicBezTo>
                      <a:pt x="7" y="629"/>
                      <a:pt x="11" y="439"/>
                      <a:pt x="15" y="397"/>
                    </a:cubicBezTo>
                    <a:cubicBezTo>
                      <a:pt x="19" y="355"/>
                      <a:pt x="0" y="425"/>
                      <a:pt x="51" y="433"/>
                    </a:cubicBezTo>
                    <a:cubicBezTo>
                      <a:pt x="102" y="441"/>
                      <a:pt x="230" y="446"/>
                      <a:pt x="321" y="445"/>
                    </a:cubicBezTo>
                    <a:cubicBezTo>
                      <a:pt x="412" y="444"/>
                      <a:pt x="515" y="429"/>
                      <a:pt x="597" y="427"/>
                    </a:cubicBezTo>
                    <a:cubicBezTo>
                      <a:pt x="679" y="425"/>
                      <a:pt x="768" y="432"/>
                      <a:pt x="813" y="433"/>
                    </a:cubicBezTo>
                    <a:close/>
                  </a:path>
                </a:pathLst>
              </a:custGeom>
              <a:solidFill>
                <a:srgbClr val="009999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rgbClr val="5815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68"/>
              <p:cNvSpPr>
                <a:spLocks/>
              </p:cNvSpPr>
              <p:nvPr/>
            </p:nvSpPr>
            <p:spPr bwMode="auto">
              <a:xfrm rot="21176797" flipH="1">
                <a:off x="4962" y="3213"/>
                <a:ext cx="163" cy="327"/>
              </a:xfrm>
              <a:custGeom>
                <a:avLst/>
                <a:gdLst>
                  <a:gd name="T0" fmla="*/ 72 w 133"/>
                  <a:gd name="T1" fmla="*/ 40 h 265"/>
                  <a:gd name="T2" fmla="*/ 109 w 133"/>
                  <a:gd name="T3" fmla="*/ 50 h 265"/>
                  <a:gd name="T4" fmla="*/ 101 w 133"/>
                  <a:gd name="T5" fmla="*/ 54 h 265"/>
                  <a:gd name="T6" fmla="*/ 113 w 133"/>
                  <a:gd name="T7" fmla="*/ 74 h 265"/>
                  <a:gd name="T8" fmla="*/ 117 w 133"/>
                  <a:gd name="T9" fmla="*/ 122 h 265"/>
                  <a:gd name="T10" fmla="*/ 121 w 133"/>
                  <a:gd name="T11" fmla="*/ 198 h 265"/>
                  <a:gd name="T12" fmla="*/ 125 w 133"/>
                  <a:gd name="T13" fmla="*/ 222 h 265"/>
                  <a:gd name="T14" fmla="*/ 133 w 133"/>
                  <a:gd name="T15" fmla="*/ 238 h 265"/>
                  <a:gd name="T16" fmla="*/ 124 w 133"/>
                  <a:gd name="T17" fmla="*/ 234 h 265"/>
                  <a:gd name="T18" fmla="*/ 93 w 133"/>
                  <a:gd name="T19" fmla="*/ 237 h 265"/>
                  <a:gd name="T20" fmla="*/ 39 w 133"/>
                  <a:gd name="T21" fmla="*/ 243 h 265"/>
                  <a:gd name="T22" fmla="*/ 10 w 133"/>
                  <a:gd name="T23" fmla="*/ 252 h 265"/>
                  <a:gd name="T24" fmla="*/ 9 w 133"/>
                  <a:gd name="T25" fmla="*/ 158 h 265"/>
                  <a:gd name="T26" fmla="*/ 0 w 133"/>
                  <a:gd name="T27" fmla="*/ 77 h 265"/>
                  <a:gd name="T28" fmla="*/ 5 w 133"/>
                  <a:gd name="T29" fmla="*/ 7 h 265"/>
                  <a:gd name="T30" fmla="*/ 21 w 133"/>
                  <a:gd name="T31" fmla="*/ 32 h 265"/>
                  <a:gd name="T32" fmla="*/ 105 w 133"/>
                  <a:gd name="T33" fmla="*/ 3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265">
                    <a:moveTo>
                      <a:pt x="72" y="40"/>
                    </a:moveTo>
                    <a:cubicBezTo>
                      <a:pt x="78" y="42"/>
                      <a:pt x="104" y="48"/>
                      <a:pt x="109" y="50"/>
                    </a:cubicBezTo>
                    <a:cubicBezTo>
                      <a:pt x="114" y="52"/>
                      <a:pt x="100" y="50"/>
                      <a:pt x="101" y="54"/>
                    </a:cubicBezTo>
                    <a:cubicBezTo>
                      <a:pt x="102" y="58"/>
                      <a:pt x="110" y="63"/>
                      <a:pt x="113" y="74"/>
                    </a:cubicBezTo>
                    <a:cubicBezTo>
                      <a:pt x="116" y="85"/>
                      <a:pt x="116" y="101"/>
                      <a:pt x="117" y="122"/>
                    </a:cubicBezTo>
                    <a:cubicBezTo>
                      <a:pt x="118" y="143"/>
                      <a:pt x="120" y="181"/>
                      <a:pt x="121" y="198"/>
                    </a:cubicBezTo>
                    <a:cubicBezTo>
                      <a:pt x="122" y="215"/>
                      <a:pt x="123" y="215"/>
                      <a:pt x="125" y="222"/>
                    </a:cubicBezTo>
                    <a:cubicBezTo>
                      <a:pt x="127" y="229"/>
                      <a:pt x="133" y="236"/>
                      <a:pt x="133" y="238"/>
                    </a:cubicBezTo>
                    <a:cubicBezTo>
                      <a:pt x="133" y="240"/>
                      <a:pt x="131" y="234"/>
                      <a:pt x="124" y="234"/>
                    </a:cubicBezTo>
                    <a:cubicBezTo>
                      <a:pt x="117" y="234"/>
                      <a:pt x="106" y="236"/>
                      <a:pt x="93" y="237"/>
                    </a:cubicBezTo>
                    <a:cubicBezTo>
                      <a:pt x="79" y="239"/>
                      <a:pt x="53" y="240"/>
                      <a:pt x="39" y="243"/>
                    </a:cubicBezTo>
                    <a:cubicBezTo>
                      <a:pt x="25" y="245"/>
                      <a:pt x="15" y="265"/>
                      <a:pt x="10" y="252"/>
                    </a:cubicBezTo>
                    <a:cubicBezTo>
                      <a:pt x="5" y="237"/>
                      <a:pt x="10" y="188"/>
                      <a:pt x="9" y="158"/>
                    </a:cubicBezTo>
                    <a:cubicBezTo>
                      <a:pt x="7" y="129"/>
                      <a:pt x="0" y="102"/>
                      <a:pt x="0" y="77"/>
                    </a:cubicBezTo>
                    <a:cubicBezTo>
                      <a:pt x="0" y="53"/>
                      <a:pt x="1" y="14"/>
                      <a:pt x="5" y="7"/>
                    </a:cubicBezTo>
                    <a:cubicBezTo>
                      <a:pt x="8" y="0"/>
                      <a:pt x="4" y="27"/>
                      <a:pt x="21" y="32"/>
                    </a:cubicBezTo>
                    <a:cubicBezTo>
                      <a:pt x="38" y="37"/>
                      <a:pt x="88" y="37"/>
                      <a:pt x="105" y="38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69"/>
              <p:cNvSpPr>
                <a:spLocks/>
              </p:cNvSpPr>
              <p:nvPr/>
            </p:nvSpPr>
            <p:spPr bwMode="auto">
              <a:xfrm rot="21540906" flipH="1">
                <a:off x="4979" y="3267"/>
                <a:ext cx="19" cy="242"/>
              </a:xfrm>
              <a:custGeom>
                <a:avLst/>
                <a:gdLst>
                  <a:gd name="T0" fmla="*/ 32 w 48"/>
                  <a:gd name="T1" fmla="*/ 0 h 464"/>
                  <a:gd name="T2" fmla="*/ 48 w 48"/>
                  <a:gd name="T3" fmla="*/ 464 h 464"/>
                  <a:gd name="T4" fmla="*/ 0 w 48"/>
                  <a:gd name="T5" fmla="*/ 464 h 464"/>
                  <a:gd name="T6" fmla="*/ 0 w 48"/>
                  <a:gd name="T7" fmla="*/ 0 h 464"/>
                  <a:gd name="T8" fmla="*/ 32 w 48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70"/>
              <p:cNvSpPr>
                <a:spLocks/>
              </p:cNvSpPr>
              <p:nvPr/>
            </p:nvSpPr>
            <p:spPr bwMode="auto">
              <a:xfrm rot="21540906" flipH="1">
                <a:off x="3741" y="3679"/>
                <a:ext cx="304" cy="182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71"/>
              <p:cNvSpPr>
                <a:spLocks/>
              </p:cNvSpPr>
              <p:nvPr/>
            </p:nvSpPr>
            <p:spPr bwMode="auto">
              <a:xfrm rot="21540906" flipH="1">
                <a:off x="4743" y="3692"/>
                <a:ext cx="304" cy="181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Oval 172"/>
              <p:cNvSpPr>
                <a:spLocks noChangeArrowheads="1"/>
              </p:cNvSpPr>
              <p:nvPr/>
            </p:nvSpPr>
            <p:spPr bwMode="auto">
              <a:xfrm rot="21540906" flipH="1">
                <a:off x="5277" y="3584"/>
                <a:ext cx="51" cy="8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73"/>
              <p:cNvSpPr>
                <a:spLocks/>
              </p:cNvSpPr>
              <p:nvPr/>
            </p:nvSpPr>
            <p:spPr bwMode="auto">
              <a:xfrm rot="21176797" flipH="1">
                <a:off x="4656" y="3183"/>
                <a:ext cx="352" cy="670"/>
              </a:xfrm>
              <a:custGeom>
                <a:avLst/>
                <a:gdLst>
                  <a:gd name="T0" fmla="*/ 276 w 288"/>
                  <a:gd name="T1" fmla="*/ 493 h 542"/>
                  <a:gd name="T2" fmla="*/ 234 w 288"/>
                  <a:gd name="T3" fmla="*/ 97 h 542"/>
                  <a:gd name="T4" fmla="*/ 218 w 288"/>
                  <a:gd name="T5" fmla="*/ 18 h 542"/>
                  <a:gd name="T6" fmla="*/ 162 w 288"/>
                  <a:gd name="T7" fmla="*/ 2 h 542"/>
                  <a:gd name="T8" fmla="*/ 105 w 288"/>
                  <a:gd name="T9" fmla="*/ 3 h 542"/>
                  <a:gd name="T10" fmla="*/ 46 w 288"/>
                  <a:gd name="T11" fmla="*/ 18 h 542"/>
                  <a:gd name="T12" fmla="*/ 18 w 288"/>
                  <a:gd name="T13" fmla="*/ 34 h 542"/>
                  <a:gd name="T14" fmla="*/ 1 w 288"/>
                  <a:gd name="T15" fmla="*/ 56 h 542"/>
                  <a:gd name="T16" fmla="*/ 11 w 288"/>
                  <a:gd name="T17" fmla="*/ 143 h 542"/>
                  <a:gd name="T18" fmla="*/ 25 w 288"/>
                  <a:gd name="T19" fmla="*/ 290 h 542"/>
                  <a:gd name="T20" fmla="*/ 27 w 288"/>
                  <a:gd name="T21" fmla="*/ 407 h 542"/>
                  <a:gd name="T22" fmla="*/ 38 w 288"/>
                  <a:gd name="T23" fmla="*/ 437 h 542"/>
                  <a:gd name="T24" fmla="*/ 48 w 288"/>
                  <a:gd name="T25" fmla="*/ 441 h 542"/>
                  <a:gd name="T26" fmla="*/ 64 w 288"/>
                  <a:gd name="T27" fmla="*/ 432 h 542"/>
                  <a:gd name="T28" fmla="*/ 112 w 288"/>
                  <a:gd name="T29" fmla="*/ 428 h 542"/>
                  <a:gd name="T30" fmla="*/ 160 w 288"/>
                  <a:gd name="T31" fmla="*/ 444 h 542"/>
                  <a:gd name="T32" fmla="*/ 200 w 288"/>
                  <a:gd name="T33" fmla="*/ 492 h 542"/>
                  <a:gd name="T34" fmla="*/ 208 w 288"/>
                  <a:gd name="T35" fmla="*/ 524 h 542"/>
                  <a:gd name="T36" fmla="*/ 212 w 288"/>
                  <a:gd name="T37" fmla="*/ 540 h 542"/>
                  <a:gd name="T38" fmla="*/ 231 w 288"/>
                  <a:gd name="T39" fmla="*/ 535 h 542"/>
                  <a:gd name="T40" fmla="*/ 280 w 288"/>
                  <a:gd name="T41" fmla="*/ 531 h 542"/>
                  <a:gd name="T42" fmla="*/ 276 w 288"/>
                  <a:gd name="T43" fmla="*/ 49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8" h="542">
                    <a:moveTo>
                      <a:pt x="276" y="493"/>
                    </a:moveTo>
                    <a:cubicBezTo>
                      <a:pt x="268" y="420"/>
                      <a:pt x="244" y="177"/>
                      <a:pt x="234" y="97"/>
                    </a:cubicBezTo>
                    <a:cubicBezTo>
                      <a:pt x="225" y="18"/>
                      <a:pt x="229" y="33"/>
                      <a:pt x="218" y="18"/>
                    </a:cubicBezTo>
                    <a:cubicBezTo>
                      <a:pt x="206" y="2"/>
                      <a:pt x="181" y="5"/>
                      <a:pt x="162" y="2"/>
                    </a:cubicBezTo>
                    <a:cubicBezTo>
                      <a:pt x="143" y="0"/>
                      <a:pt x="125" y="1"/>
                      <a:pt x="105" y="3"/>
                    </a:cubicBezTo>
                    <a:cubicBezTo>
                      <a:pt x="86" y="6"/>
                      <a:pt x="60" y="12"/>
                      <a:pt x="46" y="18"/>
                    </a:cubicBezTo>
                    <a:cubicBezTo>
                      <a:pt x="31" y="22"/>
                      <a:pt x="25" y="27"/>
                      <a:pt x="18" y="34"/>
                    </a:cubicBezTo>
                    <a:cubicBezTo>
                      <a:pt x="11" y="40"/>
                      <a:pt x="2" y="37"/>
                      <a:pt x="1" y="56"/>
                    </a:cubicBezTo>
                    <a:cubicBezTo>
                      <a:pt x="0" y="75"/>
                      <a:pt x="7" y="104"/>
                      <a:pt x="11" y="143"/>
                    </a:cubicBezTo>
                    <a:cubicBezTo>
                      <a:pt x="15" y="183"/>
                      <a:pt x="22" y="247"/>
                      <a:pt x="25" y="290"/>
                    </a:cubicBezTo>
                    <a:cubicBezTo>
                      <a:pt x="28" y="334"/>
                      <a:pt x="25" y="383"/>
                      <a:pt x="27" y="407"/>
                    </a:cubicBezTo>
                    <a:cubicBezTo>
                      <a:pt x="29" y="432"/>
                      <a:pt x="34" y="431"/>
                      <a:pt x="38" y="437"/>
                    </a:cubicBezTo>
                    <a:cubicBezTo>
                      <a:pt x="42" y="443"/>
                      <a:pt x="44" y="442"/>
                      <a:pt x="48" y="441"/>
                    </a:cubicBezTo>
                    <a:cubicBezTo>
                      <a:pt x="52" y="440"/>
                      <a:pt x="53" y="434"/>
                      <a:pt x="64" y="432"/>
                    </a:cubicBezTo>
                    <a:cubicBezTo>
                      <a:pt x="75" y="430"/>
                      <a:pt x="96" y="426"/>
                      <a:pt x="112" y="428"/>
                    </a:cubicBezTo>
                    <a:cubicBezTo>
                      <a:pt x="128" y="430"/>
                      <a:pt x="145" y="433"/>
                      <a:pt x="160" y="444"/>
                    </a:cubicBezTo>
                    <a:cubicBezTo>
                      <a:pt x="175" y="455"/>
                      <a:pt x="192" y="479"/>
                      <a:pt x="200" y="492"/>
                    </a:cubicBezTo>
                    <a:cubicBezTo>
                      <a:pt x="208" y="505"/>
                      <a:pt x="206" y="516"/>
                      <a:pt x="208" y="524"/>
                    </a:cubicBezTo>
                    <a:cubicBezTo>
                      <a:pt x="210" y="532"/>
                      <a:pt x="208" y="538"/>
                      <a:pt x="212" y="540"/>
                    </a:cubicBezTo>
                    <a:cubicBezTo>
                      <a:pt x="216" y="542"/>
                      <a:pt x="220" y="536"/>
                      <a:pt x="231" y="535"/>
                    </a:cubicBezTo>
                    <a:cubicBezTo>
                      <a:pt x="242" y="534"/>
                      <a:pt x="273" y="538"/>
                      <a:pt x="280" y="531"/>
                    </a:cubicBezTo>
                    <a:cubicBezTo>
                      <a:pt x="288" y="524"/>
                      <a:pt x="277" y="501"/>
                      <a:pt x="276" y="493"/>
                    </a:cubicBezTo>
                    <a:close/>
                  </a:path>
                </a:pathLst>
              </a:custGeom>
              <a:solidFill>
                <a:srgbClr val="00808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74"/>
              <p:cNvSpPr>
                <a:spLocks/>
              </p:cNvSpPr>
              <p:nvPr/>
            </p:nvSpPr>
            <p:spPr bwMode="auto">
              <a:xfrm rot="21176797" flipH="1">
                <a:off x="4727" y="3249"/>
                <a:ext cx="254" cy="267"/>
              </a:xfrm>
              <a:custGeom>
                <a:avLst/>
                <a:gdLst>
                  <a:gd name="T0" fmla="*/ 70 w 208"/>
                  <a:gd name="T1" fmla="*/ 11 h 216"/>
                  <a:gd name="T2" fmla="*/ 164 w 208"/>
                  <a:gd name="T3" fmla="*/ 1 h 216"/>
                  <a:gd name="T4" fmla="*/ 187 w 208"/>
                  <a:gd name="T5" fmla="*/ 15 h 216"/>
                  <a:gd name="T6" fmla="*/ 195 w 208"/>
                  <a:gd name="T7" fmla="*/ 55 h 216"/>
                  <a:gd name="T8" fmla="*/ 203 w 208"/>
                  <a:gd name="T9" fmla="*/ 163 h 216"/>
                  <a:gd name="T10" fmla="*/ 195 w 208"/>
                  <a:gd name="T11" fmla="*/ 195 h 216"/>
                  <a:gd name="T12" fmla="*/ 123 w 208"/>
                  <a:gd name="T13" fmla="*/ 203 h 216"/>
                  <a:gd name="T14" fmla="*/ 91 w 208"/>
                  <a:gd name="T15" fmla="*/ 207 h 216"/>
                  <a:gd name="T16" fmla="*/ 39 w 208"/>
                  <a:gd name="T17" fmla="*/ 212 h 216"/>
                  <a:gd name="T18" fmla="*/ 15 w 208"/>
                  <a:gd name="T19" fmla="*/ 185 h 216"/>
                  <a:gd name="T20" fmla="*/ 9 w 208"/>
                  <a:gd name="T21" fmla="*/ 128 h 216"/>
                  <a:gd name="T22" fmla="*/ 1 w 208"/>
                  <a:gd name="T23" fmla="*/ 47 h 216"/>
                  <a:gd name="T24" fmla="*/ 9 w 208"/>
                  <a:gd name="T25" fmla="*/ 23 h 216"/>
                  <a:gd name="T26" fmla="*/ 39 w 208"/>
                  <a:gd name="T27" fmla="*/ 14 h 216"/>
                  <a:gd name="T28" fmla="*/ 122 w 208"/>
                  <a:gd name="T29" fmla="*/ 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16">
                    <a:moveTo>
                      <a:pt x="70" y="11"/>
                    </a:moveTo>
                    <a:cubicBezTo>
                      <a:pt x="105" y="6"/>
                      <a:pt x="145" y="0"/>
                      <a:pt x="164" y="1"/>
                    </a:cubicBezTo>
                    <a:cubicBezTo>
                      <a:pt x="183" y="2"/>
                      <a:pt x="182" y="6"/>
                      <a:pt x="187" y="15"/>
                    </a:cubicBezTo>
                    <a:cubicBezTo>
                      <a:pt x="192" y="24"/>
                      <a:pt x="192" y="30"/>
                      <a:pt x="195" y="55"/>
                    </a:cubicBezTo>
                    <a:cubicBezTo>
                      <a:pt x="198" y="80"/>
                      <a:pt x="203" y="140"/>
                      <a:pt x="203" y="163"/>
                    </a:cubicBezTo>
                    <a:cubicBezTo>
                      <a:pt x="203" y="186"/>
                      <a:pt x="208" y="188"/>
                      <a:pt x="195" y="195"/>
                    </a:cubicBezTo>
                    <a:cubicBezTo>
                      <a:pt x="182" y="202"/>
                      <a:pt x="140" y="201"/>
                      <a:pt x="123" y="203"/>
                    </a:cubicBezTo>
                    <a:cubicBezTo>
                      <a:pt x="105" y="205"/>
                      <a:pt x="105" y="205"/>
                      <a:pt x="91" y="207"/>
                    </a:cubicBezTo>
                    <a:cubicBezTo>
                      <a:pt x="78" y="208"/>
                      <a:pt x="53" y="216"/>
                      <a:pt x="39" y="212"/>
                    </a:cubicBezTo>
                    <a:cubicBezTo>
                      <a:pt x="27" y="209"/>
                      <a:pt x="21" y="200"/>
                      <a:pt x="15" y="185"/>
                    </a:cubicBezTo>
                    <a:cubicBezTo>
                      <a:pt x="11" y="172"/>
                      <a:pt x="12" y="151"/>
                      <a:pt x="9" y="128"/>
                    </a:cubicBezTo>
                    <a:cubicBezTo>
                      <a:pt x="7" y="105"/>
                      <a:pt x="0" y="64"/>
                      <a:pt x="1" y="47"/>
                    </a:cubicBezTo>
                    <a:cubicBezTo>
                      <a:pt x="1" y="29"/>
                      <a:pt x="3" y="28"/>
                      <a:pt x="9" y="23"/>
                    </a:cubicBezTo>
                    <a:cubicBezTo>
                      <a:pt x="16" y="17"/>
                      <a:pt x="21" y="17"/>
                      <a:pt x="39" y="14"/>
                    </a:cubicBezTo>
                    <a:cubicBezTo>
                      <a:pt x="58" y="11"/>
                      <a:pt x="90" y="8"/>
                      <a:pt x="122" y="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75"/>
              <p:cNvSpPr>
                <a:spLocks/>
              </p:cNvSpPr>
              <p:nvPr/>
            </p:nvSpPr>
            <p:spPr bwMode="auto">
              <a:xfrm rot="21540906" flipH="1">
                <a:off x="4750" y="3566"/>
                <a:ext cx="15" cy="63"/>
              </a:xfrm>
              <a:custGeom>
                <a:avLst/>
                <a:gdLst>
                  <a:gd name="T0" fmla="*/ 12 w 30"/>
                  <a:gd name="T1" fmla="*/ 0 h 120"/>
                  <a:gd name="T2" fmla="*/ 0 w 30"/>
                  <a:gd name="T3" fmla="*/ 60 h 120"/>
                  <a:gd name="T4" fmla="*/ 18 w 30"/>
                  <a:gd name="T5" fmla="*/ 120 h 120"/>
                  <a:gd name="T6" fmla="*/ 30 w 30"/>
                  <a:gd name="T7" fmla="*/ 54 h 120"/>
                  <a:gd name="T8" fmla="*/ 12 w 30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BE0E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Oval 176"/>
              <p:cNvSpPr>
                <a:spLocks noChangeArrowheads="1"/>
              </p:cNvSpPr>
              <p:nvPr/>
            </p:nvSpPr>
            <p:spPr bwMode="auto">
              <a:xfrm rot="21540906" flipH="1">
                <a:off x="5207" y="3806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82" name="Group 177"/>
              <p:cNvGrpSpPr>
                <a:grpSpLocks/>
              </p:cNvGrpSpPr>
              <p:nvPr/>
            </p:nvGrpSpPr>
            <p:grpSpPr bwMode="auto">
              <a:xfrm rot="21176797" flipH="1">
                <a:off x="3554" y="3648"/>
                <a:ext cx="46" cy="111"/>
                <a:chOff x="4551" y="2197"/>
                <a:chExt cx="38" cy="90"/>
              </a:xfrm>
            </p:grpSpPr>
            <p:sp>
              <p:nvSpPr>
                <p:cNvPr id="398" name="Rectangle 178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Rectangle 180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3" name="Group 181"/>
              <p:cNvGrpSpPr>
                <a:grpSpLocks/>
              </p:cNvGrpSpPr>
              <p:nvPr/>
            </p:nvGrpSpPr>
            <p:grpSpPr bwMode="auto">
              <a:xfrm rot="21176797" flipH="1">
                <a:off x="3481" y="3634"/>
                <a:ext cx="46" cy="111"/>
                <a:chOff x="4551" y="2197"/>
                <a:chExt cx="38" cy="90"/>
              </a:xfrm>
            </p:grpSpPr>
            <p:sp>
              <p:nvSpPr>
                <p:cNvPr id="395" name="Rectangle 182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Rectangle 183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Rectangle 184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4" name="Group 185"/>
              <p:cNvGrpSpPr>
                <a:grpSpLocks/>
              </p:cNvGrpSpPr>
              <p:nvPr/>
            </p:nvGrpSpPr>
            <p:grpSpPr bwMode="auto">
              <a:xfrm rot="3190924" flipH="1">
                <a:off x="5043" y="3120"/>
                <a:ext cx="47" cy="109"/>
                <a:chOff x="4551" y="2197"/>
                <a:chExt cx="38" cy="90"/>
              </a:xfrm>
            </p:grpSpPr>
            <p:sp>
              <p:nvSpPr>
                <p:cNvPr id="392" name="Rectangle 186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Rectangle 187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85" name="Freeform 189"/>
              <p:cNvSpPr>
                <a:spLocks/>
              </p:cNvSpPr>
              <p:nvPr/>
            </p:nvSpPr>
            <p:spPr bwMode="auto">
              <a:xfrm rot="21176797" flipH="1">
                <a:off x="4915" y="3420"/>
                <a:ext cx="118" cy="137"/>
              </a:xfrm>
              <a:custGeom>
                <a:avLst/>
                <a:gdLst>
                  <a:gd name="T0" fmla="*/ 84 w 96"/>
                  <a:gd name="T1" fmla="*/ 0 h 111"/>
                  <a:gd name="T2" fmla="*/ 0 w 96"/>
                  <a:gd name="T3" fmla="*/ 111 h 111"/>
                  <a:gd name="T4" fmla="*/ 30 w 96"/>
                  <a:gd name="T5" fmla="*/ 105 h 111"/>
                  <a:gd name="T6" fmla="*/ 96 w 96"/>
                  <a:gd name="T7" fmla="*/ 3 h 111"/>
                  <a:gd name="T8" fmla="*/ 84 w 9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190"/>
              <p:cNvSpPr>
                <a:spLocks noChangeArrowheads="1"/>
              </p:cNvSpPr>
              <p:nvPr/>
            </p:nvSpPr>
            <p:spPr bwMode="auto">
              <a:xfrm rot="21540906" flipH="1">
                <a:off x="4869" y="3369"/>
                <a:ext cx="51" cy="86"/>
              </a:xfrm>
              <a:prstGeom prst="ellipse">
                <a:avLst/>
              </a:prstGeom>
              <a:solidFill>
                <a:srgbClr val="BBE0E3"/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Oval 191"/>
              <p:cNvSpPr>
                <a:spLocks noChangeArrowheads="1"/>
              </p:cNvSpPr>
              <p:nvPr/>
            </p:nvSpPr>
            <p:spPr bwMode="auto">
              <a:xfrm rot="21540906" flipH="1">
                <a:off x="5227" y="3600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92" descr="Дуб"/>
              <p:cNvSpPr>
                <a:spLocks/>
              </p:cNvSpPr>
              <p:nvPr/>
            </p:nvSpPr>
            <p:spPr bwMode="auto">
              <a:xfrm>
                <a:off x="3504" y="3456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93" descr="Дуб"/>
              <p:cNvSpPr>
                <a:spLocks/>
              </p:cNvSpPr>
              <p:nvPr/>
            </p:nvSpPr>
            <p:spPr bwMode="auto">
              <a:xfrm>
                <a:off x="3504" y="3360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94" descr="Дуб"/>
              <p:cNvSpPr>
                <a:spLocks/>
              </p:cNvSpPr>
              <p:nvPr/>
            </p:nvSpPr>
            <p:spPr bwMode="auto">
              <a:xfrm>
                <a:off x="3504" y="3264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95" descr="Дуб"/>
              <p:cNvSpPr>
                <a:spLocks/>
              </p:cNvSpPr>
              <p:nvPr/>
            </p:nvSpPr>
            <p:spPr bwMode="auto">
              <a:xfrm>
                <a:off x="3501" y="3231"/>
                <a:ext cx="1155" cy="300"/>
              </a:xfrm>
              <a:custGeom>
                <a:avLst/>
                <a:gdLst>
                  <a:gd name="T0" fmla="*/ 6 w 1155"/>
                  <a:gd name="T1" fmla="*/ 0 h 300"/>
                  <a:gd name="T2" fmla="*/ 1146 w 1155"/>
                  <a:gd name="T3" fmla="*/ 0 h 300"/>
                  <a:gd name="T4" fmla="*/ 1155 w 1155"/>
                  <a:gd name="T5" fmla="*/ 81 h 300"/>
                  <a:gd name="T6" fmla="*/ 3 w 1155"/>
                  <a:gd name="T7" fmla="*/ 81 h 300"/>
                  <a:gd name="T8" fmla="*/ 0 w 1155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300">
                    <a:moveTo>
                      <a:pt x="6" y="0"/>
                    </a:moveTo>
                    <a:lnTo>
                      <a:pt x="1146" y="0"/>
                    </a:lnTo>
                    <a:lnTo>
                      <a:pt x="1155" y="81"/>
                    </a:lnTo>
                    <a:lnTo>
                      <a:pt x="3" y="81"/>
                    </a:lnTo>
                    <a:lnTo>
                      <a:pt x="0" y="30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1" name="Group 202"/>
          <p:cNvGrpSpPr>
            <a:grpSpLocks/>
          </p:cNvGrpSpPr>
          <p:nvPr/>
        </p:nvGrpSpPr>
        <p:grpSpPr bwMode="auto">
          <a:xfrm flipH="1">
            <a:off x="9488513" y="4381281"/>
            <a:ext cx="2932112" cy="1897063"/>
            <a:chOff x="3481" y="2688"/>
            <a:chExt cx="1847" cy="1195"/>
          </a:xfrm>
        </p:grpSpPr>
        <p:grpSp>
          <p:nvGrpSpPr>
            <p:cNvPr id="422" name="Group 203"/>
            <p:cNvGrpSpPr>
              <a:grpSpLocks/>
            </p:cNvGrpSpPr>
            <p:nvPr/>
          </p:nvGrpSpPr>
          <p:grpSpPr bwMode="auto">
            <a:xfrm rot="11785635">
              <a:off x="3504" y="2688"/>
              <a:ext cx="1248" cy="864"/>
              <a:chOff x="109" y="1412"/>
              <a:chExt cx="1859" cy="1420"/>
            </a:xfrm>
          </p:grpSpPr>
          <p:sp>
            <p:nvSpPr>
              <p:cNvPr id="453" name="Freeform 204"/>
              <p:cNvSpPr>
                <a:spLocks/>
              </p:cNvSpPr>
              <p:nvPr/>
            </p:nvSpPr>
            <p:spPr bwMode="auto">
              <a:xfrm>
                <a:off x="573" y="1867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8E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205"/>
              <p:cNvSpPr>
                <a:spLocks/>
              </p:cNvSpPr>
              <p:nvPr/>
            </p:nvSpPr>
            <p:spPr bwMode="auto">
              <a:xfrm>
                <a:off x="109" y="221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20000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206"/>
              <p:cNvSpPr>
                <a:spLocks/>
              </p:cNvSpPr>
              <p:nvPr/>
            </p:nvSpPr>
            <p:spPr bwMode="auto">
              <a:xfrm>
                <a:off x="445" y="212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207"/>
              <p:cNvSpPr>
                <a:spLocks/>
              </p:cNvSpPr>
              <p:nvPr/>
            </p:nvSpPr>
            <p:spPr bwMode="auto">
              <a:xfrm rot="15610243">
                <a:off x="1133" y="1995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7" name="Group 208"/>
              <p:cNvGrpSpPr>
                <a:grpSpLocks/>
              </p:cNvGrpSpPr>
              <p:nvPr/>
            </p:nvGrpSpPr>
            <p:grpSpPr bwMode="auto">
              <a:xfrm rot="521831">
                <a:off x="384" y="1864"/>
                <a:ext cx="643" cy="712"/>
                <a:chOff x="4192" y="3096"/>
                <a:chExt cx="643" cy="712"/>
              </a:xfrm>
            </p:grpSpPr>
            <p:sp>
              <p:nvSpPr>
                <p:cNvPr id="470" name="Freeform 209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9E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Freeform 210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Freeform 211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58" name="Group 212"/>
              <p:cNvGrpSpPr>
                <a:grpSpLocks/>
              </p:cNvGrpSpPr>
              <p:nvPr/>
            </p:nvGrpSpPr>
            <p:grpSpPr bwMode="auto">
              <a:xfrm>
                <a:off x="736" y="1432"/>
                <a:ext cx="643" cy="712"/>
                <a:chOff x="4192" y="3096"/>
                <a:chExt cx="643" cy="712"/>
              </a:xfrm>
            </p:grpSpPr>
            <p:sp>
              <p:nvSpPr>
                <p:cNvPr id="467" name="Freeform 213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solidFill>
                  <a:srgbClr val="AC0000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Freeform 214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9" name="Freeform 215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59" name="Freeform 216"/>
              <p:cNvSpPr>
                <a:spLocks/>
              </p:cNvSpPr>
              <p:nvPr/>
            </p:nvSpPr>
            <p:spPr bwMode="auto">
              <a:xfrm>
                <a:off x="1085" y="164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E2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217"/>
              <p:cNvSpPr>
                <a:spLocks/>
              </p:cNvSpPr>
              <p:nvPr/>
            </p:nvSpPr>
            <p:spPr bwMode="auto">
              <a:xfrm>
                <a:off x="1325" y="156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218"/>
              <p:cNvSpPr>
                <a:spLocks/>
              </p:cNvSpPr>
              <p:nvPr/>
            </p:nvSpPr>
            <p:spPr bwMode="auto">
              <a:xfrm rot="12214899">
                <a:off x="1237" y="1412"/>
                <a:ext cx="398" cy="276"/>
              </a:xfrm>
              <a:custGeom>
                <a:avLst/>
                <a:gdLst>
                  <a:gd name="T0" fmla="*/ 0 w 702"/>
                  <a:gd name="T1" fmla="*/ 468 h 468"/>
                  <a:gd name="T2" fmla="*/ 139 w 702"/>
                  <a:gd name="T3" fmla="*/ 404 h 468"/>
                  <a:gd name="T4" fmla="*/ 152 w 702"/>
                  <a:gd name="T5" fmla="*/ 353 h 468"/>
                  <a:gd name="T6" fmla="*/ 200 w 702"/>
                  <a:gd name="T7" fmla="*/ 258 h 468"/>
                  <a:gd name="T8" fmla="*/ 186 w 702"/>
                  <a:gd name="T9" fmla="*/ 188 h 468"/>
                  <a:gd name="T10" fmla="*/ 193 w 702"/>
                  <a:gd name="T11" fmla="*/ 105 h 468"/>
                  <a:gd name="T12" fmla="*/ 255 w 702"/>
                  <a:gd name="T13" fmla="*/ 41 h 468"/>
                  <a:gd name="T14" fmla="*/ 443 w 702"/>
                  <a:gd name="T15" fmla="*/ 4 h 468"/>
                  <a:gd name="T16" fmla="*/ 571 w 702"/>
                  <a:gd name="T17" fmla="*/ 20 h 468"/>
                  <a:gd name="T18" fmla="*/ 667 w 702"/>
                  <a:gd name="T19" fmla="*/ 68 h 468"/>
                  <a:gd name="T20" fmla="*/ 651 w 702"/>
                  <a:gd name="T21" fmla="*/ 116 h 468"/>
                  <a:gd name="T22" fmla="*/ 651 w 702"/>
                  <a:gd name="T23" fmla="*/ 84 h 468"/>
                  <a:gd name="T24" fmla="*/ 683 w 702"/>
                  <a:gd name="T25" fmla="*/ 132 h 468"/>
                  <a:gd name="T26" fmla="*/ 699 w 702"/>
                  <a:gd name="T27" fmla="*/ 228 h 468"/>
                  <a:gd name="T28" fmla="*/ 699 w 702"/>
                  <a:gd name="T29" fmla="*/ 260 h 468"/>
                  <a:gd name="T30" fmla="*/ 683 w 702"/>
                  <a:gd name="T31" fmla="*/ 324 h 468"/>
                  <a:gd name="T32" fmla="*/ 607 w 702"/>
                  <a:gd name="T33" fmla="*/ 392 h 468"/>
                  <a:gd name="T34" fmla="*/ 490 w 702"/>
                  <a:gd name="T35" fmla="*/ 424 h 468"/>
                  <a:gd name="T36" fmla="*/ 380 w 702"/>
                  <a:gd name="T37" fmla="*/ 385 h 468"/>
                  <a:gd name="T38" fmla="*/ 331 w 702"/>
                  <a:gd name="T39" fmla="*/ 353 h 468"/>
                  <a:gd name="T40" fmla="*/ 235 w 702"/>
                  <a:gd name="T41" fmla="*/ 353 h 468"/>
                  <a:gd name="T42" fmla="*/ 104 w 702"/>
                  <a:gd name="T43" fmla="*/ 417 h 468"/>
                  <a:gd name="T44" fmla="*/ 0 w 702"/>
                  <a:gd name="T45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2" h="468">
                    <a:moveTo>
                      <a:pt x="0" y="468"/>
                    </a:moveTo>
                    <a:cubicBezTo>
                      <a:pt x="6" y="466"/>
                      <a:pt x="114" y="423"/>
                      <a:pt x="139" y="404"/>
                    </a:cubicBezTo>
                    <a:cubicBezTo>
                      <a:pt x="164" y="385"/>
                      <a:pt x="142" y="377"/>
                      <a:pt x="152" y="353"/>
                    </a:cubicBezTo>
                    <a:cubicBezTo>
                      <a:pt x="162" y="329"/>
                      <a:pt x="195" y="285"/>
                      <a:pt x="200" y="258"/>
                    </a:cubicBezTo>
                    <a:cubicBezTo>
                      <a:pt x="206" y="230"/>
                      <a:pt x="188" y="213"/>
                      <a:pt x="186" y="188"/>
                    </a:cubicBezTo>
                    <a:cubicBezTo>
                      <a:pt x="185" y="162"/>
                      <a:pt x="182" y="129"/>
                      <a:pt x="193" y="105"/>
                    </a:cubicBezTo>
                    <a:cubicBezTo>
                      <a:pt x="205" y="80"/>
                      <a:pt x="213" y="58"/>
                      <a:pt x="255" y="41"/>
                    </a:cubicBezTo>
                    <a:cubicBezTo>
                      <a:pt x="297" y="24"/>
                      <a:pt x="390" y="8"/>
                      <a:pt x="443" y="4"/>
                    </a:cubicBezTo>
                    <a:cubicBezTo>
                      <a:pt x="496" y="0"/>
                      <a:pt x="534" y="9"/>
                      <a:pt x="571" y="20"/>
                    </a:cubicBezTo>
                    <a:cubicBezTo>
                      <a:pt x="608" y="31"/>
                      <a:pt x="654" y="52"/>
                      <a:pt x="667" y="68"/>
                    </a:cubicBezTo>
                    <a:cubicBezTo>
                      <a:pt x="680" y="84"/>
                      <a:pt x="654" y="113"/>
                      <a:pt x="651" y="116"/>
                    </a:cubicBezTo>
                    <a:cubicBezTo>
                      <a:pt x="648" y="119"/>
                      <a:pt x="646" y="81"/>
                      <a:pt x="651" y="84"/>
                    </a:cubicBezTo>
                    <a:cubicBezTo>
                      <a:pt x="656" y="87"/>
                      <a:pt x="675" y="108"/>
                      <a:pt x="683" y="132"/>
                    </a:cubicBezTo>
                    <a:cubicBezTo>
                      <a:pt x="691" y="156"/>
                      <a:pt x="696" y="207"/>
                      <a:pt x="699" y="228"/>
                    </a:cubicBezTo>
                    <a:cubicBezTo>
                      <a:pt x="702" y="249"/>
                      <a:pt x="702" y="244"/>
                      <a:pt x="699" y="260"/>
                    </a:cubicBezTo>
                    <a:cubicBezTo>
                      <a:pt x="696" y="276"/>
                      <a:pt x="698" y="302"/>
                      <a:pt x="683" y="324"/>
                    </a:cubicBezTo>
                    <a:cubicBezTo>
                      <a:pt x="668" y="346"/>
                      <a:pt x="639" y="375"/>
                      <a:pt x="607" y="392"/>
                    </a:cubicBezTo>
                    <a:cubicBezTo>
                      <a:pt x="575" y="409"/>
                      <a:pt x="528" y="425"/>
                      <a:pt x="490" y="424"/>
                    </a:cubicBezTo>
                    <a:cubicBezTo>
                      <a:pt x="452" y="422"/>
                      <a:pt x="406" y="397"/>
                      <a:pt x="380" y="385"/>
                    </a:cubicBezTo>
                    <a:cubicBezTo>
                      <a:pt x="353" y="374"/>
                      <a:pt x="356" y="359"/>
                      <a:pt x="331" y="353"/>
                    </a:cubicBezTo>
                    <a:cubicBezTo>
                      <a:pt x="307" y="348"/>
                      <a:pt x="273" y="343"/>
                      <a:pt x="235" y="353"/>
                    </a:cubicBezTo>
                    <a:cubicBezTo>
                      <a:pt x="197" y="364"/>
                      <a:pt x="145" y="397"/>
                      <a:pt x="104" y="417"/>
                    </a:cubicBezTo>
                    <a:cubicBezTo>
                      <a:pt x="62" y="438"/>
                      <a:pt x="16" y="461"/>
                      <a:pt x="0" y="46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E0000"/>
                  </a:gs>
                  <a:gs pos="100000">
                    <a:srgbClr val="FF0909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2" name="Group 219"/>
              <p:cNvGrpSpPr>
                <a:grpSpLocks/>
              </p:cNvGrpSpPr>
              <p:nvPr/>
            </p:nvGrpSpPr>
            <p:grpSpPr bwMode="auto">
              <a:xfrm rot="-2414178">
                <a:off x="816" y="2120"/>
                <a:ext cx="643" cy="712"/>
                <a:chOff x="4192" y="3096"/>
                <a:chExt cx="643" cy="712"/>
              </a:xfrm>
            </p:grpSpPr>
            <p:sp>
              <p:nvSpPr>
                <p:cNvPr id="464" name="Freeform 220"/>
                <p:cNvSpPr>
                  <a:spLocks/>
                </p:cNvSpPr>
                <p:nvPr/>
              </p:nvSpPr>
              <p:spPr bwMode="auto">
                <a:xfrm rot="15032811">
                  <a:off x="4285" y="3259"/>
                  <a:ext cx="643" cy="456"/>
                </a:xfrm>
                <a:custGeom>
                  <a:avLst/>
                  <a:gdLst>
                    <a:gd name="T0" fmla="*/ 19 w 1491"/>
                    <a:gd name="T1" fmla="*/ 1117 h 1144"/>
                    <a:gd name="T2" fmla="*/ 371 w 1491"/>
                    <a:gd name="T3" fmla="*/ 829 h 1144"/>
                    <a:gd name="T4" fmla="*/ 483 w 1491"/>
                    <a:gd name="T5" fmla="*/ 589 h 1144"/>
                    <a:gd name="T6" fmla="*/ 451 w 1491"/>
                    <a:gd name="T7" fmla="*/ 413 h 1144"/>
                    <a:gd name="T8" fmla="*/ 467 w 1491"/>
                    <a:gd name="T9" fmla="*/ 205 h 1144"/>
                    <a:gd name="T10" fmla="*/ 611 w 1491"/>
                    <a:gd name="T11" fmla="*/ 45 h 1144"/>
                    <a:gd name="T12" fmla="*/ 819 w 1491"/>
                    <a:gd name="T13" fmla="*/ 13 h 1144"/>
                    <a:gd name="T14" fmla="*/ 1011 w 1491"/>
                    <a:gd name="T15" fmla="*/ 125 h 1144"/>
                    <a:gd name="T16" fmla="*/ 1091 w 1491"/>
                    <a:gd name="T17" fmla="*/ 269 h 1144"/>
                    <a:gd name="T18" fmla="*/ 1171 w 1491"/>
                    <a:gd name="T19" fmla="*/ 333 h 1144"/>
                    <a:gd name="T20" fmla="*/ 1331 w 1491"/>
                    <a:gd name="T21" fmla="*/ 381 h 1144"/>
                    <a:gd name="T22" fmla="*/ 1427 w 1491"/>
                    <a:gd name="T23" fmla="*/ 477 h 1144"/>
                    <a:gd name="T24" fmla="*/ 1491 w 1491"/>
                    <a:gd name="T25" fmla="*/ 701 h 1144"/>
                    <a:gd name="T26" fmla="*/ 1427 w 1491"/>
                    <a:gd name="T27" fmla="*/ 925 h 1144"/>
                    <a:gd name="T28" fmla="*/ 1155 w 1491"/>
                    <a:gd name="T29" fmla="*/ 1005 h 1144"/>
                    <a:gd name="T30" fmla="*/ 899 w 1491"/>
                    <a:gd name="T31" fmla="*/ 909 h 1144"/>
                    <a:gd name="T32" fmla="*/ 787 w 1491"/>
                    <a:gd name="T33" fmla="*/ 829 h 1144"/>
                    <a:gd name="T34" fmla="*/ 563 w 1491"/>
                    <a:gd name="T35" fmla="*/ 829 h 1144"/>
                    <a:gd name="T36" fmla="*/ 259 w 1491"/>
                    <a:gd name="T37" fmla="*/ 989 h 1144"/>
                    <a:gd name="T38" fmla="*/ 19 w 1491"/>
                    <a:gd name="T39" fmla="*/ 1117 h 1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91" h="1144">
                      <a:moveTo>
                        <a:pt x="19" y="1117"/>
                      </a:moveTo>
                      <a:cubicBezTo>
                        <a:pt x="38" y="1090"/>
                        <a:pt x="294" y="917"/>
                        <a:pt x="371" y="829"/>
                      </a:cubicBezTo>
                      <a:cubicBezTo>
                        <a:pt x="448" y="741"/>
                        <a:pt x="470" y="658"/>
                        <a:pt x="483" y="589"/>
                      </a:cubicBezTo>
                      <a:cubicBezTo>
                        <a:pt x="496" y="520"/>
                        <a:pt x="454" y="477"/>
                        <a:pt x="451" y="413"/>
                      </a:cubicBezTo>
                      <a:cubicBezTo>
                        <a:pt x="448" y="349"/>
                        <a:pt x="440" y="266"/>
                        <a:pt x="467" y="205"/>
                      </a:cubicBezTo>
                      <a:cubicBezTo>
                        <a:pt x="494" y="144"/>
                        <a:pt x="552" y="77"/>
                        <a:pt x="611" y="45"/>
                      </a:cubicBezTo>
                      <a:cubicBezTo>
                        <a:pt x="670" y="13"/>
                        <a:pt x="752" y="0"/>
                        <a:pt x="819" y="13"/>
                      </a:cubicBezTo>
                      <a:cubicBezTo>
                        <a:pt x="886" y="26"/>
                        <a:pt x="966" y="82"/>
                        <a:pt x="1011" y="125"/>
                      </a:cubicBezTo>
                      <a:cubicBezTo>
                        <a:pt x="1056" y="168"/>
                        <a:pt x="1064" y="234"/>
                        <a:pt x="1091" y="269"/>
                      </a:cubicBezTo>
                      <a:cubicBezTo>
                        <a:pt x="1118" y="304"/>
                        <a:pt x="1131" y="314"/>
                        <a:pt x="1171" y="333"/>
                      </a:cubicBezTo>
                      <a:cubicBezTo>
                        <a:pt x="1211" y="352"/>
                        <a:pt x="1288" y="357"/>
                        <a:pt x="1331" y="381"/>
                      </a:cubicBezTo>
                      <a:cubicBezTo>
                        <a:pt x="1374" y="405"/>
                        <a:pt x="1400" y="424"/>
                        <a:pt x="1427" y="477"/>
                      </a:cubicBezTo>
                      <a:cubicBezTo>
                        <a:pt x="1454" y="530"/>
                        <a:pt x="1491" y="626"/>
                        <a:pt x="1491" y="701"/>
                      </a:cubicBezTo>
                      <a:cubicBezTo>
                        <a:pt x="1491" y="776"/>
                        <a:pt x="1483" y="874"/>
                        <a:pt x="1427" y="925"/>
                      </a:cubicBezTo>
                      <a:cubicBezTo>
                        <a:pt x="1371" y="976"/>
                        <a:pt x="1243" y="1008"/>
                        <a:pt x="1155" y="1005"/>
                      </a:cubicBezTo>
                      <a:cubicBezTo>
                        <a:pt x="1067" y="1002"/>
                        <a:pt x="960" y="938"/>
                        <a:pt x="899" y="909"/>
                      </a:cubicBezTo>
                      <a:cubicBezTo>
                        <a:pt x="838" y="880"/>
                        <a:pt x="843" y="842"/>
                        <a:pt x="787" y="829"/>
                      </a:cubicBezTo>
                      <a:cubicBezTo>
                        <a:pt x="731" y="816"/>
                        <a:pt x="651" y="802"/>
                        <a:pt x="563" y="829"/>
                      </a:cubicBezTo>
                      <a:cubicBezTo>
                        <a:pt x="475" y="856"/>
                        <a:pt x="355" y="938"/>
                        <a:pt x="259" y="989"/>
                      </a:cubicBezTo>
                      <a:cubicBezTo>
                        <a:pt x="163" y="1040"/>
                        <a:pt x="0" y="1144"/>
                        <a:pt x="19" y="11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3F3F"/>
                    </a:gs>
                    <a:gs pos="100000">
                      <a:srgbClr val="AC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Freeform 221"/>
                <p:cNvSpPr>
                  <a:spLocks/>
                </p:cNvSpPr>
                <p:nvPr/>
              </p:nvSpPr>
              <p:spPr bwMode="auto">
                <a:xfrm>
                  <a:off x="4208" y="3352"/>
                  <a:ext cx="256" cy="208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Freeform 222"/>
                <p:cNvSpPr>
                  <a:spLocks/>
                </p:cNvSpPr>
                <p:nvPr/>
              </p:nvSpPr>
              <p:spPr bwMode="auto">
                <a:xfrm rot="-6542474" flipH="1" flipV="1">
                  <a:off x="4144" y="3144"/>
                  <a:ext cx="336" cy="240"/>
                </a:xfrm>
                <a:custGeom>
                  <a:avLst/>
                  <a:gdLst>
                    <a:gd name="T0" fmla="*/ 336 w 336"/>
                    <a:gd name="T1" fmla="*/ 39 h 240"/>
                    <a:gd name="T2" fmla="*/ 201 w 336"/>
                    <a:gd name="T3" fmla="*/ 46 h 240"/>
                    <a:gd name="T4" fmla="*/ 176 w 336"/>
                    <a:gd name="T5" fmla="*/ 16 h 240"/>
                    <a:gd name="T6" fmla="*/ 154 w 336"/>
                    <a:gd name="T7" fmla="*/ 149 h 240"/>
                    <a:gd name="T8" fmla="*/ 107 w 336"/>
                    <a:gd name="T9" fmla="*/ 224 h 240"/>
                    <a:gd name="T10" fmla="*/ 0 w 336"/>
                    <a:gd name="T11" fmla="*/ 240 h 240"/>
                    <a:gd name="T12" fmla="*/ 32 w 336"/>
                    <a:gd name="T13" fmla="*/ 112 h 240"/>
                    <a:gd name="T14" fmla="*/ 48 w 336"/>
                    <a:gd name="T15" fmla="*/ 32 h 240"/>
                    <a:gd name="T16" fmla="*/ 128 w 336"/>
                    <a:gd name="T17" fmla="*/ 0 h 240"/>
                    <a:gd name="T18" fmla="*/ 221 w 336"/>
                    <a:gd name="T19" fmla="*/ 32 h 240"/>
                    <a:gd name="T20" fmla="*/ 336 w 336"/>
                    <a:gd name="T21" fmla="*/ 39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6" h="240">
                      <a:moveTo>
                        <a:pt x="336" y="39"/>
                      </a:moveTo>
                      <a:lnTo>
                        <a:pt x="201" y="46"/>
                      </a:lnTo>
                      <a:lnTo>
                        <a:pt x="176" y="16"/>
                      </a:lnTo>
                      <a:lnTo>
                        <a:pt x="154" y="149"/>
                      </a:lnTo>
                      <a:lnTo>
                        <a:pt x="107" y="224"/>
                      </a:lnTo>
                      <a:lnTo>
                        <a:pt x="0" y="240"/>
                      </a:lnTo>
                      <a:lnTo>
                        <a:pt x="32" y="112"/>
                      </a:lnTo>
                      <a:lnTo>
                        <a:pt x="48" y="32"/>
                      </a:lnTo>
                      <a:lnTo>
                        <a:pt x="128" y="0"/>
                      </a:lnTo>
                      <a:lnTo>
                        <a:pt x="221" y="32"/>
                      </a:lnTo>
                      <a:lnTo>
                        <a:pt x="336" y="39"/>
                      </a:lnTo>
                      <a:close/>
                    </a:path>
                  </a:pathLst>
                </a:custGeom>
                <a:solidFill>
                  <a:srgbClr val="01B323"/>
                </a:solid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63" name="Freeform 223"/>
              <p:cNvSpPr>
                <a:spLocks/>
              </p:cNvSpPr>
              <p:nvPr/>
            </p:nvSpPr>
            <p:spPr bwMode="auto">
              <a:xfrm>
                <a:off x="717" y="1883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4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3" name="Group 224"/>
            <p:cNvGrpSpPr>
              <a:grpSpLocks/>
            </p:cNvGrpSpPr>
            <p:nvPr/>
          </p:nvGrpSpPr>
          <p:grpSpPr bwMode="auto">
            <a:xfrm>
              <a:off x="3481" y="3116"/>
              <a:ext cx="1847" cy="767"/>
              <a:chOff x="3481" y="3116"/>
              <a:chExt cx="1847" cy="767"/>
            </a:xfrm>
          </p:grpSpPr>
          <p:sp>
            <p:nvSpPr>
              <p:cNvPr id="424" name="Freeform 225"/>
              <p:cNvSpPr>
                <a:spLocks/>
              </p:cNvSpPr>
              <p:nvPr/>
            </p:nvSpPr>
            <p:spPr bwMode="auto">
              <a:xfrm>
                <a:off x="3486" y="3116"/>
                <a:ext cx="1798" cy="767"/>
              </a:xfrm>
              <a:custGeom>
                <a:avLst/>
                <a:gdLst>
                  <a:gd name="T0" fmla="*/ 813 w 1798"/>
                  <a:gd name="T1" fmla="*/ 433 h 767"/>
                  <a:gd name="T2" fmla="*/ 999 w 1798"/>
                  <a:gd name="T3" fmla="*/ 433 h 767"/>
                  <a:gd name="T4" fmla="*/ 1161 w 1798"/>
                  <a:gd name="T5" fmla="*/ 427 h 767"/>
                  <a:gd name="T6" fmla="*/ 1150 w 1798"/>
                  <a:gd name="T7" fmla="*/ 362 h 767"/>
                  <a:gd name="T8" fmla="*/ 1152 w 1798"/>
                  <a:gd name="T9" fmla="*/ 216 h 767"/>
                  <a:gd name="T10" fmla="*/ 1174 w 1798"/>
                  <a:gd name="T11" fmla="*/ 39 h 767"/>
                  <a:gd name="T12" fmla="*/ 1297 w 1798"/>
                  <a:gd name="T13" fmla="*/ 0 h 767"/>
                  <a:gd name="T14" fmla="*/ 1543 w 1798"/>
                  <a:gd name="T15" fmla="*/ 39 h 767"/>
                  <a:gd name="T16" fmla="*/ 1602 w 1798"/>
                  <a:gd name="T17" fmla="*/ 47 h 767"/>
                  <a:gd name="T18" fmla="*/ 1618 w 1798"/>
                  <a:gd name="T19" fmla="*/ 104 h 767"/>
                  <a:gd name="T20" fmla="*/ 1639 w 1798"/>
                  <a:gd name="T21" fmla="*/ 297 h 767"/>
                  <a:gd name="T22" fmla="*/ 1640 w 1798"/>
                  <a:gd name="T23" fmla="*/ 380 h 767"/>
                  <a:gd name="T24" fmla="*/ 1674 w 1798"/>
                  <a:gd name="T25" fmla="*/ 430 h 767"/>
                  <a:gd name="T26" fmla="*/ 1767 w 1798"/>
                  <a:gd name="T27" fmla="*/ 462 h 767"/>
                  <a:gd name="T28" fmla="*/ 1794 w 1798"/>
                  <a:gd name="T29" fmla="*/ 585 h 767"/>
                  <a:gd name="T30" fmla="*/ 1789 w 1798"/>
                  <a:gd name="T31" fmla="*/ 704 h 767"/>
                  <a:gd name="T32" fmla="*/ 1748 w 1798"/>
                  <a:gd name="T33" fmla="*/ 753 h 767"/>
                  <a:gd name="T34" fmla="*/ 1590 w 1798"/>
                  <a:gd name="T35" fmla="*/ 757 h 767"/>
                  <a:gd name="T36" fmla="*/ 1550 w 1798"/>
                  <a:gd name="T37" fmla="*/ 751 h 767"/>
                  <a:gd name="T38" fmla="*/ 1533 w 1798"/>
                  <a:gd name="T39" fmla="*/ 663 h 767"/>
                  <a:gd name="T40" fmla="*/ 1483 w 1798"/>
                  <a:gd name="T41" fmla="*/ 623 h 767"/>
                  <a:gd name="T42" fmla="*/ 1411 w 1798"/>
                  <a:gd name="T43" fmla="*/ 606 h 767"/>
                  <a:gd name="T44" fmla="*/ 1344 w 1798"/>
                  <a:gd name="T45" fmla="*/ 625 h 767"/>
                  <a:gd name="T46" fmla="*/ 1304 w 1798"/>
                  <a:gd name="T47" fmla="*/ 661 h 767"/>
                  <a:gd name="T48" fmla="*/ 1264 w 1798"/>
                  <a:gd name="T49" fmla="*/ 735 h 767"/>
                  <a:gd name="T50" fmla="*/ 1253 w 1798"/>
                  <a:gd name="T51" fmla="*/ 741 h 767"/>
                  <a:gd name="T52" fmla="*/ 906 w 1798"/>
                  <a:gd name="T53" fmla="*/ 743 h 767"/>
                  <a:gd name="T54" fmla="*/ 563 w 1798"/>
                  <a:gd name="T55" fmla="*/ 743 h 767"/>
                  <a:gd name="T56" fmla="*/ 547 w 1798"/>
                  <a:gd name="T57" fmla="*/ 732 h 767"/>
                  <a:gd name="T58" fmla="*/ 544 w 1798"/>
                  <a:gd name="T59" fmla="*/ 700 h 767"/>
                  <a:gd name="T60" fmla="*/ 504 w 1798"/>
                  <a:gd name="T61" fmla="*/ 634 h 767"/>
                  <a:gd name="T62" fmla="*/ 417 w 1798"/>
                  <a:gd name="T63" fmla="*/ 598 h 767"/>
                  <a:gd name="T64" fmla="*/ 342 w 1798"/>
                  <a:gd name="T65" fmla="*/ 616 h 767"/>
                  <a:gd name="T66" fmla="*/ 293 w 1798"/>
                  <a:gd name="T67" fmla="*/ 665 h 767"/>
                  <a:gd name="T68" fmla="*/ 274 w 1798"/>
                  <a:gd name="T69" fmla="*/ 723 h 767"/>
                  <a:gd name="T70" fmla="*/ 266 w 1798"/>
                  <a:gd name="T71" fmla="*/ 732 h 767"/>
                  <a:gd name="T72" fmla="*/ 121 w 1798"/>
                  <a:gd name="T73" fmla="*/ 731 h 767"/>
                  <a:gd name="T74" fmla="*/ 25 w 1798"/>
                  <a:gd name="T75" fmla="*/ 685 h 767"/>
                  <a:gd name="T76" fmla="*/ 15 w 1798"/>
                  <a:gd name="T77" fmla="*/ 397 h 767"/>
                  <a:gd name="T78" fmla="*/ 51 w 1798"/>
                  <a:gd name="T79" fmla="*/ 433 h 767"/>
                  <a:gd name="T80" fmla="*/ 321 w 1798"/>
                  <a:gd name="T81" fmla="*/ 445 h 767"/>
                  <a:gd name="T82" fmla="*/ 597 w 1798"/>
                  <a:gd name="T83" fmla="*/ 427 h 767"/>
                  <a:gd name="T84" fmla="*/ 813 w 1798"/>
                  <a:gd name="T85" fmla="*/ 433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98" h="767">
                    <a:moveTo>
                      <a:pt x="813" y="433"/>
                    </a:moveTo>
                    <a:cubicBezTo>
                      <a:pt x="880" y="442"/>
                      <a:pt x="941" y="434"/>
                      <a:pt x="999" y="433"/>
                    </a:cubicBezTo>
                    <a:cubicBezTo>
                      <a:pt x="1057" y="432"/>
                      <a:pt x="1136" y="439"/>
                      <a:pt x="1161" y="427"/>
                    </a:cubicBezTo>
                    <a:cubicBezTo>
                      <a:pt x="1186" y="415"/>
                      <a:pt x="1151" y="397"/>
                      <a:pt x="1150" y="362"/>
                    </a:cubicBezTo>
                    <a:cubicBezTo>
                      <a:pt x="1149" y="327"/>
                      <a:pt x="1148" y="271"/>
                      <a:pt x="1152" y="216"/>
                    </a:cubicBezTo>
                    <a:cubicBezTo>
                      <a:pt x="1156" y="163"/>
                      <a:pt x="1150" y="77"/>
                      <a:pt x="1174" y="39"/>
                    </a:cubicBezTo>
                    <a:cubicBezTo>
                      <a:pt x="1197" y="3"/>
                      <a:pt x="1235" y="0"/>
                      <a:pt x="1297" y="0"/>
                    </a:cubicBezTo>
                    <a:cubicBezTo>
                      <a:pt x="1358" y="0"/>
                      <a:pt x="1493" y="31"/>
                      <a:pt x="1543" y="39"/>
                    </a:cubicBezTo>
                    <a:cubicBezTo>
                      <a:pt x="1593" y="46"/>
                      <a:pt x="1588" y="36"/>
                      <a:pt x="1602" y="47"/>
                    </a:cubicBezTo>
                    <a:cubicBezTo>
                      <a:pt x="1614" y="58"/>
                      <a:pt x="1612" y="64"/>
                      <a:pt x="1618" y="104"/>
                    </a:cubicBezTo>
                    <a:cubicBezTo>
                      <a:pt x="1625" y="147"/>
                      <a:pt x="1635" y="251"/>
                      <a:pt x="1639" y="297"/>
                    </a:cubicBezTo>
                    <a:cubicBezTo>
                      <a:pt x="1644" y="343"/>
                      <a:pt x="1634" y="357"/>
                      <a:pt x="1640" y="380"/>
                    </a:cubicBezTo>
                    <a:cubicBezTo>
                      <a:pt x="1647" y="403"/>
                      <a:pt x="1654" y="416"/>
                      <a:pt x="1674" y="430"/>
                    </a:cubicBezTo>
                    <a:cubicBezTo>
                      <a:pt x="1696" y="443"/>
                      <a:pt x="1748" y="435"/>
                      <a:pt x="1767" y="462"/>
                    </a:cubicBezTo>
                    <a:cubicBezTo>
                      <a:pt x="1786" y="487"/>
                      <a:pt x="1792" y="546"/>
                      <a:pt x="1794" y="585"/>
                    </a:cubicBezTo>
                    <a:cubicBezTo>
                      <a:pt x="1798" y="627"/>
                      <a:pt x="1796" y="675"/>
                      <a:pt x="1789" y="704"/>
                    </a:cubicBezTo>
                    <a:cubicBezTo>
                      <a:pt x="1781" y="731"/>
                      <a:pt x="1780" y="745"/>
                      <a:pt x="1748" y="753"/>
                    </a:cubicBezTo>
                    <a:cubicBezTo>
                      <a:pt x="1715" y="763"/>
                      <a:pt x="1622" y="757"/>
                      <a:pt x="1590" y="757"/>
                    </a:cubicBezTo>
                    <a:cubicBezTo>
                      <a:pt x="1557" y="757"/>
                      <a:pt x="1559" y="767"/>
                      <a:pt x="1550" y="751"/>
                    </a:cubicBezTo>
                    <a:cubicBezTo>
                      <a:pt x="1541" y="737"/>
                      <a:pt x="1544" y="685"/>
                      <a:pt x="1533" y="663"/>
                    </a:cubicBezTo>
                    <a:cubicBezTo>
                      <a:pt x="1521" y="642"/>
                      <a:pt x="1502" y="633"/>
                      <a:pt x="1483" y="623"/>
                    </a:cubicBezTo>
                    <a:cubicBezTo>
                      <a:pt x="1462" y="614"/>
                      <a:pt x="1435" y="606"/>
                      <a:pt x="1411" y="606"/>
                    </a:cubicBezTo>
                    <a:cubicBezTo>
                      <a:pt x="1391" y="606"/>
                      <a:pt x="1362" y="617"/>
                      <a:pt x="1344" y="625"/>
                    </a:cubicBezTo>
                    <a:cubicBezTo>
                      <a:pt x="1325" y="636"/>
                      <a:pt x="1318" y="643"/>
                      <a:pt x="1304" y="661"/>
                    </a:cubicBezTo>
                    <a:cubicBezTo>
                      <a:pt x="1291" y="679"/>
                      <a:pt x="1273" y="721"/>
                      <a:pt x="1264" y="735"/>
                    </a:cubicBezTo>
                    <a:cubicBezTo>
                      <a:pt x="1255" y="747"/>
                      <a:pt x="1313" y="739"/>
                      <a:pt x="1253" y="741"/>
                    </a:cubicBezTo>
                    <a:cubicBezTo>
                      <a:pt x="1192" y="742"/>
                      <a:pt x="1020" y="742"/>
                      <a:pt x="906" y="743"/>
                    </a:cubicBezTo>
                    <a:cubicBezTo>
                      <a:pt x="790" y="744"/>
                      <a:pt x="622" y="745"/>
                      <a:pt x="563" y="743"/>
                    </a:cubicBezTo>
                    <a:cubicBezTo>
                      <a:pt x="503" y="742"/>
                      <a:pt x="550" y="738"/>
                      <a:pt x="547" y="732"/>
                    </a:cubicBezTo>
                    <a:cubicBezTo>
                      <a:pt x="545" y="723"/>
                      <a:pt x="550" y="716"/>
                      <a:pt x="544" y="700"/>
                    </a:cubicBezTo>
                    <a:cubicBezTo>
                      <a:pt x="536" y="685"/>
                      <a:pt x="526" y="652"/>
                      <a:pt x="504" y="634"/>
                    </a:cubicBezTo>
                    <a:cubicBezTo>
                      <a:pt x="484" y="619"/>
                      <a:pt x="443" y="601"/>
                      <a:pt x="417" y="598"/>
                    </a:cubicBezTo>
                    <a:cubicBezTo>
                      <a:pt x="389" y="595"/>
                      <a:pt x="363" y="603"/>
                      <a:pt x="342" y="616"/>
                    </a:cubicBezTo>
                    <a:cubicBezTo>
                      <a:pt x="322" y="628"/>
                      <a:pt x="303" y="648"/>
                      <a:pt x="293" y="665"/>
                    </a:cubicBezTo>
                    <a:cubicBezTo>
                      <a:pt x="280" y="685"/>
                      <a:pt x="279" y="712"/>
                      <a:pt x="274" y="723"/>
                    </a:cubicBezTo>
                    <a:cubicBezTo>
                      <a:pt x="269" y="735"/>
                      <a:pt x="291" y="731"/>
                      <a:pt x="266" y="732"/>
                    </a:cubicBezTo>
                    <a:cubicBezTo>
                      <a:pt x="240" y="733"/>
                      <a:pt x="161" y="738"/>
                      <a:pt x="121" y="731"/>
                    </a:cubicBezTo>
                    <a:cubicBezTo>
                      <a:pt x="80" y="723"/>
                      <a:pt x="43" y="741"/>
                      <a:pt x="25" y="685"/>
                    </a:cubicBezTo>
                    <a:cubicBezTo>
                      <a:pt x="7" y="629"/>
                      <a:pt x="11" y="439"/>
                      <a:pt x="15" y="397"/>
                    </a:cubicBezTo>
                    <a:cubicBezTo>
                      <a:pt x="19" y="355"/>
                      <a:pt x="0" y="425"/>
                      <a:pt x="51" y="433"/>
                    </a:cubicBezTo>
                    <a:cubicBezTo>
                      <a:pt x="102" y="441"/>
                      <a:pt x="230" y="446"/>
                      <a:pt x="321" y="445"/>
                    </a:cubicBezTo>
                    <a:cubicBezTo>
                      <a:pt x="412" y="444"/>
                      <a:pt x="515" y="429"/>
                      <a:pt x="597" y="427"/>
                    </a:cubicBezTo>
                    <a:cubicBezTo>
                      <a:pt x="679" y="425"/>
                      <a:pt x="768" y="432"/>
                      <a:pt x="813" y="433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63500" dir="19387806" algn="ctr" rotWithShape="0">
                  <a:srgbClr val="5815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226"/>
              <p:cNvSpPr>
                <a:spLocks/>
              </p:cNvSpPr>
              <p:nvPr/>
            </p:nvSpPr>
            <p:spPr bwMode="auto">
              <a:xfrm rot="21176797" flipH="1">
                <a:off x="4962" y="3213"/>
                <a:ext cx="163" cy="327"/>
              </a:xfrm>
              <a:custGeom>
                <a:avLst/>
                <a:gdLst>
                  <a:gd name="T0" fmla="*/ 72 w 133"/>
                  <a:gd name="T1" fmla="*/ 40 h 265"/>
                  <a:gd name="T2" fmla="*/ 109 w 133"/>
                  <a:gd name="T3" fmla="*/ 50 h 265"/>
                  <a:gd name="T4" fmla="*/ 101 w 133"/>
                  <a:gd name="T5" fmla="*/ 54 h 265"/>
                  <a:gd name="T6" fmla="*/ 113 w 133"/>
                  <a:gd name="T7" fmla="*/ 74 h 265"/>
                  <a:gd name="T8" fmla="*/ 117 w 133"/>
                  <a:gd name="T9" fmla="*/ 122 h 265"/>
                  <a:gd name="T10" fmla="*/ 121 w 133"/>
                  <a:gd name="T11" fmla="*/ 198 h 265"/>
                  <a:gd name="T12" fmla="*/ 125 w 133"/>
                  <a:gd name="T13" fmla="*/ 222 h 265"/>
                  <a:gd name="T14" fmla="*/ 133 w 133"/>
                  <a:gd name="T15" fmla="*/ 238 h 265"/>
                  <a:gd name="T16" fmla="*/ 124 w 133"/>
                  <a:gd name="T17" fmla="*/ 234 h 265"/>
                  <a:gd name="T18" fmla="*/ 93 w 133"/>
                  <a:gd name="T19" fmla="*/ 237 h 265"/>
                  <a:gd name="T20" fmla="*/ 39 w 133"/>
                  <a:gd name="T21" fmla="*/ 243 h 265"/>
                  <a:gd name="T22" fmla="*/ 10 w 133"/>
                  <a:gd name="T23" fmla="*/ 252 h 265"/>
                  <a:gd name="T24" fmla="*/ 9 w 133"/>
                  <a:gd name="T25" fmla="*/ 158 h 265"/>
                  <a:gd name="T26" fmla="*/ 0 w 133"/>
                  <a:gd name="T27" fmla="*/ 77 h 265"/>
                  <a:gd name="T28" fmla="*/ 5 w 133"/>
                  <a:gd name="T29" fmla="*/ 7 h 265"/>
                  <a:gd name="T30" fmla="*/ 21 w 133"/>
                  <a:gd name="T31" fmla="*/ 32 h 265"/>
                  <a:gd name="T32" fmla="*/ 105 w 133"/>
                  <a:gd name="T33" fmla="*/ 3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265">
                    <a:moveTo>
                      <a:pt x="72" y="40"/>
                    </a:moveTo>
                    <a:cubicBezTo>
                      <a:pt x="78" y="42"/>
                      <a:pt x="104" y="48"/>
                      <a:pt x="109" y="50"/>
                    </a:cubicBezTo>
                    <a:cubicBezTo>
                      <a:pt x="114" y="52"/>
                      <a:pt x="100" y="50"/>
                      <a:pt x="101" y="54"/>
                    </a:cubicBezTo>
                    <a:cubicBezTo>
                      <a:pt x="102" y="58"/>
                      <a:pt x="110" y="63"/>
                      <a:pt x="113" y="74"/>
                    </a:cubicBezTo>
                    <a:cubicBezTo>
                      <a:pt x="116" y="85"/>
                      <a:pt x="116" y="101"/>
                      <a:pt x="117" y="122"/>
                    </a:cubicBezTo>
                    <a:cubicBezTo>
                      <a:pt x="118" y="143"/>
                      <a:pt x="120" y="181"/>
                      <a:pt x="121" y="198"/>
                    </a:cubicBezTo>
                    <a:cubicBezTo>
                      <a:pt x="122" y="215"/>
                      <a:pt x="123" y="215"/>
                      <a:pt x="125" y="222"/>
                    </a:cubicBezTo>
                    <a:cubicBezTo>
                      <a:pt x="127" y="229"/>
                      <a:pt x="133" y="236"/>
                      <a:pt x="133" y="238"/>
                    </a:cubicBezTo>
                    <a:cubicBezTo>
                      <a:pt x="133" y="240"/>
                      <a:pt x="131" y="234"/>
                      <a:pt x="124" y="234"/>
                    </a:cubicBezTo>
                    <a:cubicBezTo>
                      <a:pt x="117" y="234"/>
                      <a:pt x="106" y="236"/>
                      <a:pt x="93" y="237"/>
                    </a:cubicBezTo>
                    <a:cubicBezTo>
                      <a:pt x="79" y="239"/>
                      <a:pt x="53" y="240"/>
                      <a:pt x="39" y="243"/>
                    </a:cubicBezTo>
                    <a:cubicBezTo>
                      <a:pt x="25" y="245"/>
                      <a:pt x="15" y="265"/>
                      <a:pt x="10" y="252"/>
                    </a:cubicBezTo>
                    <a:cubicBezTo>
                      <a:pt x="5" y="237"/>
                      <a:pt x="10" y="188"/>
                      <a:pt x="9" y="158"/>
                    </a:cubicBezTo>
                    <a:cubicBezTo>
                      <a:pt x="7" y="129"/>
                      <a:pt x="0" y="102"/>
                      <a:pt x="0" y="77"/>
                    </a:cubicBezTo>
                    <a:cubicBezTo>
                      <a:pt x="0" y="53"/>
                      <a:pt x="1" y="14"/>
                      <a:pt x="5" y="7"/>
                    </a:cubicBezTo>
                    <a:cubicBezTo>
                      <a:pt x="8" y="0"/>
                      <a:pt x="4" y="27"/>
                      <a:pt x="21" y="32"/>
                    </a:cubicBezTo>
                    <a:cubicBezTo>
                      <a:pt x="38" y="37"/>
                      <a:pt x="88" y="37"/>
                      <a:pt x="105" y="38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227"/>
              <p:cNvSpPr>
                <a:spLocks/>
              </p:cNvSpPr>
              <p:nvPr/>
            </p:nvSpPr>
            <p:spPr bwMode="auto">
              <a:xfrm rot="21540906" flipH="1">
                <a:off x="4979" y="3267"/>
                <a:ext cx="19" cy="242"/>
              </a:xfrm>
              <a:custGeom>
                <a:avLst/>
                <a:gdLst>
                  <a:gd name="T0" fmla="*/ 32 w 48"/>
                  <a:gd name="T1" fmla="*/ 0 h 464"/>
                  <a:gd name="T2" fmla="*/ 48 w 48"/>
                  <a:gd name="T3" fmla="*/ 464 h 464"/>
                  <a:gd name="T4" fmla="*/ 0 w 48"/>
                  <a:gd name="T5" fmla="*/ 464 h 464"/>
                  <a:gd name="T6" fmla="*/ 0 w 48"/>
                  <a:gd name="T7" fmla="*/ 0 h 464"/>
                  <a:gd name="T8" fmla="*/ 32 w 48"/>
                  <a:gd name="T9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228"/>
              <p:cNvSpPr>
                <a:spLocks/>
              </p:cNvSpPr>
              <p:nvPr/>
            </p:nvSpPr>
            <p:spPr bwMode="auto">
              <a:xfrm rot="21540906" flipH="1">
                <a:off x="3741" y="3679"/>
                <a:ext cx="304" cy="182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229"/>
              <p:cNvSpPr>
                <a:spLocks/>
              </p:cNvSpPr>
              <p:nvPr/>
            </p:nvSpPr>
            <p:spPr bwMode="auto">
              <a:xfrm rot="21540906" flipH="1">
                <a:off x="4743" y="3692"/>
                <a:ext cx="304" cy="181"/>
              </a:xfrm>
              <a:custGeom>
                <a:avLst/>
                <a:gdLst>
                  <a:gd name="T0" fmla="*/ 0 w 583"/>
                  <a:gd name="T1" fmla="*/ 347 h 347"/>
                  <a:gd name="T2" fmla="*/ 23 w 583"/>
                  <a:gd name="T3" fmla="*/ 202 h 347"/>
                  <a:gd name="T4" fmla="*/ 72 w 583"/>
                  <a:gd name="T5" fmla="*/ 89 h 347"/>
                  <a:gd name="T6" fmla="*/ 215 w 583"/>
                  <a:gd name="T7" fmla="*/ 10 h 347"/>
                  <a:gd name="T8" fmla="*/ 391 w 583"/>
                  <a:gd name="T9" fmla="*/ 26 h 347"/>
                  <a:gd name="T10" fmla="*/ 540 w 583"/>
                  <a:gd name="T11" fmla="*/ 161 h 347"/>
                  <a:gd name="T12" fmla="*/ 583 w 583"/>
                  <a:gd name="T13" fmla="*/ 33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3" h="347">
                    <a:moveTo>
                      <a:pt x="0" y="347"/>
                    </a:moveTo>
                    <a:cubicBezTo>
                      <a:pt x="3" y="323"/>
                      <a:pt x="11" y="245"/>
                      <a:pt x="23" y="202"/>
                    </a:cubicBezTo>
                    <a:cubicBezTo>
                      <a:pt x="35" y="159"/>
                      <a:pt x="40" y="121"/>
                      <a:pt x="72" y="89"/>
                    </a:cubicBezTo>
                    <a:cubicBezTo>
                      <a:pt x="104" y="57"/>
                      <a:pt x="162" y="20"/>
                      <a:pt x="215" y="10"/>
                    </a:cubicBezTo>
                    <a:cubicBezTo>
                      <a:pt x="268" y="0"/>
                      <a:pt x="337" y="1"/>
                      <a:pt x="391" y="26"/>
                    </a:cubicBezTo>
                    <a:cubicBezTo>
                      <a:pt x="445" y="51"/>
                      <a:pt x="508" y="110"/>
                      <a:pt x="540" y="161"/>
                    </a:cubicBezTo>
                    <a:cubicBezTo>
                      <a:pt x="572" y="212"/>
                      <a:pt x="574" y="295"/>
                      <a:pt x="583" y="33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Oval 230"/>
              <p:cNvSpPr>
                <a:spLocks noChangeArrowheads="1"/>
              </p:cNvSpPr>
              <p:nvPr/>
            </p:nvSpPr>
            <p:spPr bwMode="auto">
              <a:xfrm rot="21540906" flipH="1">
                <a:off x="5277" y="3584"/>
                <a:ext cx="51" cy="85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231"/>
              <p:cNvSpPr>
                <a:spLocks/>
              </p:cNvSpPr>
              <p:nvPr/>
            </p:nvSpPr>
            <p:spPr bwMode="auto">
              <a:xfrm rot="21176797" flipH="1">
                <a:off x="4656" y="3183"/>
                <a:ext cx="352" cy="670"/>
              </a:xfrm>
              <a:custGeom>
                <a:avLst/>
                <a:gdLst>
                  <a:gd name="T0" fmla="*/ 276 w 288"/>
                  <a:gd name="T1" fmla="*/ 493 h 542"/>
                  <a:gd name="T2" fmla="*/ 234 w 288"/>
                  <a:gd name="T3" fmla="*/ 97 h 542"/>
                  <a:gd name="T4" fmla="*/ 218 w 288"/>
                  <a:gd name="T5" fmla="*/ 18 h 542"/>
                  <a:gd name="T6" fmla="*/ 162 w 288"/>
                  <a:gd name="T7" fmla="*/ 2 h 542"/>
                  <a:gd name="T8" fmla="*/ 105 w 288"/>
                  <a:gd name="T9" fmla="*/ 3 h 542"/>
                  <a:gd name="T10" fmla="*/ 46 w 288"/>
                  <a:gd name="T11" fmla="*/ 18 h 542"/>
                  <a:gd name="T12" fmla="*/ 18 w 288"/>
                  <a:gd name="T13" fmla="*/ 34 h 542"/>
                  <a:gd name="T14" fmla="*/ 1 w 288"/>
                  <a:gd name="T15" fmla="*/ 56 h 542"/>
                  <a:gd name="T16" fmla="*/ 11 w 288"/>
                  <a:gd name="T17" fmla="*/ 143 h 542"/>
                  <a:gd name="T18" fmla="*/ 25 w 288"/>
                  <a:gd name="T19" fmla="*/ 290 h 542"/>
                  <a:gd name="T20" fmla="*/ 27 w 288"/>
                  <a:gd name="T21" fmla="*/ 407 h 542"/>
                  <a:gd name="T22" fmla="*/ 38 w 288"/>
                  <a:gd name="T23" fmla="*/ 437 h 542"/>
                  <a:gd name="T24" fmla="*/ 48 w 288"/>
                  <a:gd name="T25" fmla="*/ 441 h 542"/>
                  <a:gd name="T26" fmla="*/ 64 w 288"/>
                  <a:gd name="T27" fmla="*/ 432 h 542"/>
                  <a:gd name="T28" fmla="*/ 112 w 288"/>
                  <a:gd name="T29" fmla="*/ 428 h 542"/>
                  <a:gd name="T30" fmla="*/ 160 w 288"/>
                  <a:gd name="T31" fmla="*/ 444 h 542"/>
                  <a:gd name="T32" fmla="*/ 200 w 288"/>
                  <a:gd name="T33" fmla="*/ 492 h 542"/>
                  <a:gd name="T34" fmla="*/ 208 w 288"/>
                  <a:gd name="T35" fmla="*/ 524 h 542"/>
                  <a:gd name="T36" fmla="*/ 212 w 288"/>
                  <a:gd name="T37" fmla="*/ 540 h 542"/>
                  <a:gd name="T38" fmla="*/ 231 w 288"/>
                  <a:gd name="T39" fmla="*/ 535 h 542"/>
                  <a:gd name="T40" fmla="*/ 280 w 288"/>
                  <a:gd name="T41" fmla="*/ 531 h 542"/>
                  <a:gd name="T42" fmla="*/ 276 w 288"/>
                  <a:gd name="T43" fmla="*/ 493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8" h="542">
                    <a:moveTo>
                      <a:pt x="276" y="493"/>
                    </a:moveTo>
                    <a:cubicBezTo>
                      <a:pt x="268" y="420"/>
                      <a:pt x="244" y="177"/>
                      <a:pt x="234" y="97"/>
                    </a:cubicBezTo>
                    <a:cubicBezTo>
                      <a:pt x="225" y="18"/>
                      <a:pt x="229" y="33"/>
                      <a:pt x="218" y="18"/>
                    </a:cubicBezTo>
                    <a:cubicBezTo>
                      <a:pt x="206" y="2"/>
                      <a:pt x="181" y="5"/>
                      <a:pt x="162" y="2"/>
                    </a:cubicBezTo>
                    <a:cubicBezTo>
                      <a:pt x="143" y="0"/>
                      <a:pt x="125" y="1"/>
                      <a:pt x="105" y="3"/>
                    </a:cubicBezTo>
                    <a:cubicBezTo>
                      <a:pt x="86" y="6"/>
                      <a:pt x="60" y="12"/>
                      <a:pt x="46" y="18"/>
                    </a:cubicBezTo>
                    <a:cubicBezTo>
                      <a:pt x="31" y="22"/>
                      <a:pt x="25" y="27"/>
                      <a:pt x="18" y="34"/>
                    </a:cubicBezTo>
                    <a:cubicBezTo>
                      <a:pt x="11" y="40"/>
                      <a:pt x="2" y="37"/>
                      <a:pt x="1" y="56"/>
                    </a:cubicBezTo>
                    <a:cubicBezTo>
                      <a:pt x="0" y="75"/>
                      <a:pt x="7" y="104"/>
                      <a:pt x="11" y="143"/>
                    </a:cubicBezTo>
                    <a:cubicBezTo>
                      <a:pt x="15" y="183"/>
                      <a:pt x="22" y="247"/>
                      <a:pt x="25" y="290"/>
                    </a:cubicBezTo>
                    <a:cubicBezTo>
                      <a:pt x="28" y="334"/>
                      <a:pt x="25" y="383"/>
                      <a:pt x="27" y="407"/>
                    </a:cubicBezTo>
                    <a:cubicBezTo>
                      <a:pt x="29" y="432"/>
                      <a:pt x="34" y="431"/>
                      <a:pt x="38" y="437"/>
                    </a:cubicBezTo>
                    <a:cubicBezTo>
                      <a:pt x="42" y="443"/>
                      <a:pt x="44" y="442"/>
                      <a:pt x="48" y="441"/>
                    </a:cubicBezTo>
                    <a:cubicBezTo>
                      <a:pt x="52" y="440"/>
                      <a:pt x="53" y="434"/>
                      <a:pt x="64" y="432"/>
                    </a:cubicBezTo>
                    <a:cubicBezTo>
                      <a:pt x="75" y="430"/>
                      <a:pt x="96" y="426"/>
                      <a:pt x="112" y="428"/>
                    </a:cubicBezTo>
                    <a:cubicBezTo>
                      <a:pt x="128" y="430"/>
                      <a:pt x="145" y="433"/>
                      <a:pt x="160" y="444"/>
                    </a:cubicBezTo>
                    <a:cubicBezTo>
                      <a:pt x="175" y="455"/>
                      <a:pt x="192" y="479"/>
                      <a:pt x="200" y="492"/>
                    </a:cubicBezTo>
                    <a:cubicBezTo>
                      <a:pt x="208" y="505"/>
                      <a:pt x="206" y="516"/>
                      <a:pt x="208" y="524"/>
                    </a:cubicBezTo>
                    <a:cubicBezTo>
                      <a:pt x="210" y="532"/>
                      <a:pt x="208" y="538"/>
                      <a:pt x="212" y="540"/>
                    </a:cubicBezTo>
                    <a:cubicBezTo>
                      <a:pt x="216" y="542"/>
                      <a:pt x="220" y="536"/>
                      <a:pt x="231" y="535"/>
                    </a:cubicBezTo>
                    <a:cubicBezTo>
                      <a:pt x="242" y="534"/>
                      <a:pt x="273" y="538"/>
                      <a:pt x="280" y="531"/>
                    </a:cubicBezTo>
                    <a:cubicBezTo>
                      <a:pt x="288" y="524"/>
                      <a:pt x="277" y="501"/>
                      <a:pt x="276" y="493"/>
                    </a:cubicBezTo>
                    <a:close/>
                  </a:path>
                </a:pathLst>
              </a:custGeom>
              <a:solidFill>
                <a:srgbClr val="C04E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232"/>
              <p:cNvSpPr>
                <a:spLocks/>
              </p:cNvSpPr>
              <p:nvPr/>
            </p:nvSpPr>
            <p:spPr bwMode="auto">
              <a:xfrm rot="21176797" flipH="1">
                <a:off x="4727" y="3249"/>
                <a:ext cx="254" cy="267"/>
              </a:xfrm>
              <a:custGeom>
                <a:avLst/>
                <a:gdLst>
                  <a:gd name="T0" fmla="*/ 70 w 208"/>
                  <a:gd name="T1" fmla="*/ 11 h 216"/>
                  <a:gd name="T2" fmla="*/ 164 w 208"/>
                  <a:gd name="T3" fmla="*/ 1 h 216"/>
                  <a:gd name="T4" fmla="*/ 187 w 208"/>
                  <a:gd name="T5" fmla="*/ 15 h 216"/>
                  <a:gd name="T6" fmla="*/ 195 w 208"/>
                  <a:gd name="T7" fmla="*/ 55 h 216"/>
                  <a:gd name="T8" fmla="*/ 203 w 208"/>
                  <a:gd name="T9" fmla="*/ 163 h 216"/>
                  <a:gd name="T10" fmla="*/ 195 w 208"/>
                  <a:gd name="T11" fmla="*/ 195 h 216"/>
                  <a:gd name="T12" fmla="*/ 123 w 208"/>
                  <a:gd name="T13" fmla="*/ 203 h 216"/>
                  <a:gd name="T14" fmla="*/ 91 w 208"/>
                  <a:gd name="T15" fmla="*/ 207 h 216"/>
                  <a:gd name="T16" fmla="*/ 39 w 208"/>
                  <a:gd name="T17" fmla="*/ 212 h 216"/>
                  <a:gd name="T18" fmla="*/ 15 w 208"/>
                  <a:gd name="T19" fmla="*/ 185 h 216"/>
                  <a:gd name="T20" fmla="*/ 9 w 208"/>
                  <a:gd name="T21" fmla="*/ 128 h 216"/>
                  <a:gd name="T22" fmla="*/ 1 w 208"/>
                  <a:gd name="T23" fmla="*/ 47 h 216"/>
                  <a:gd name="T24" fmla="*/ 9 w 208"/>
                  <a:gd name="T25" fmla="*/ 23 h 216"/>
                  <a:gd name="T26" fmla="*/ 39 w 208"/>
                  <a:gd name="T27" fmla="*/ 14 h 216"/>
                  <a:gd name="T28" fmla="*/ 122 w 208"/>
                  <a:gd name="T29" fmla="*/ 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16">
                    <a:moveTo>
                      <a:pt x="70" y="11"/>
                    </a:moveTo>
                    <a:cubicBezTo>
                      <a:pt x="105" y="6"/>
                      <a:pt x="145" y="0"/>
                      <a:pt x="164" y="1"/>
                    </a:cubicBezTo>
                    <a:cubicBezTo>
                      <a:pt x="183" y="2"/>
                      <a:pt x="182" y="6"/>
                      <a:pt x="187" y="15"/>
                    </a:cubicBezTo>
                    <a:cubicBezTo>
                      <a:pt x="192" y="24"/>
                      <a:pt x="192" y="30"/>
                      <a:pt x="195" y="55"/>
                    </a:cubicBezTo>
                    <a:cubicBezTo>
                      <a:pt x="198" y="80"/>
                      <a:pt x="203" y="140"/>
                      <a:pt x="203" y="163"/>
                    </a:cubicBezTo>
                    <a:cubicBezTo>
                      <a:pt x="203" y="186"/>
                      <a:pt x="208" y="188"/>
                      <a:pt x="195" y="195"/>
                    </a:cubicBezTo>
                    <a:cubicBezTo>
                      <a:pt x="182" y="202"/>
                      <a:pt x="140" y="201"/>
                      <a:pt x="123" y="203"/>
                    </a:cubicBezTo>
                    <a:cubicBezTo>
                      <a:pt x="105" y="205"/>
                      <a:pt x="105" y="205"/>
                      <a:pt x="91" y="207"/>
                    </a:cubicBezTo>
                    <a:cubicBezTo>
                      <a:pt x="78" y="208"/>
                      <a:pt x="53" y="216"/>
                      <a:pt x="39" y="212"/>
                    </a:cubicBezTo>
                    <a:cubicBezTo>
                      <a:pt x="27" y="209"/>
                      <a:pt x="21" y="200"/>
                      <a:pt x="15" y="185"/>
                    </a:cubicBezTo>
                    <a:cubicBezTo>
                      <a:pt x="11" y="172"/>
                      <a:pt x="12" y="151"/>
                      <a:pt x="9" y="128"/>
                    </a:cubicBezTo>
                    <a:cubicBezTo>
                      <a:pt x="7" y="105"/>
                      <a:pt x="0" y="64"/>
                      <a:pt x="1" y="47"/>
                    </a:cubicBezTo>
                    <a:cubicBezTo>
                      <a:pt x="1" y="29"/>
                      <a:pt x="3" y="28"/>
                      <a:pt x="9" y="23"/>
                    </a:cubicBezTo>
                    <a:cubicBezTo>
                      <a:pt x="16" y="17"/>
                      <a:pt x="21" y="17"/>
                      <a:pt x="39" y="14"/>
                    </a:cubicBezTo>
                    <a:cubicBezTo>
                      <a:pt x="58" y="11"/>
                      <a:pt x="90" y="8"/>
                      <a:pt x="122" y="5"/>
                    </a:cubicBez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FFCC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233"/>
              <p:cNvSpPr>
                <a:spLocks/>
              </p:cNvSpPr>
              <p:nvPr/>
            </p:nvSpPr>
            <p:spPr bwMode="auto">
              <a:xfrm rot="21540906" flipH="1">
                <a:off x="4750" y="3566"/>
                <a:ext cx="15" cy="63"/>
              </a:xfrm>
              <a:custGeom>
                <a:avLst/>
                <a:gdLst>
                  <a:gd name="T0" fmla="*/ 12 w 30"/>
                  <a:gd name="T1" fmla="*/ 0 h 120"/>
                  <a:gd name="T2" fmla="*/ 0 w 30"/>
                  <a:gd name="T3" fmla="*/ 60 h 120"/>
                  <a:gd name="T4" fmla="*/ 18 w 30"/>
                  <a:gd name="T5" fmla="*/ 120 h 120"/>
                  <a:gd name="T6" fmla="*/ 30 w 30"/>
                  <a:gd name="T7" fmla="*/ 54 h 120"/>
                  <a:gd name="T8" fmla="*/ 12 w 30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0">
                    <a:moveTo>
                      <a:pt x="12" y="0"/>
                    </a:moveTo>
                    <a:lnTo>
                      <a:pt x="0" y="60"/>
                    </a:lnTo>
                    <a:lnTo>
                      <a:pt x="18" y="120"/>
                    </a:lnTo>
                    <a:lnTo>
                      <a:pt x="30" y="5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BE0E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Oval 234"/>
              <p:cNvSpPr>
                <a:spLocks noChangeArrowheads="1"/>
              </p:cNvSpPr>
              <p:nvPr/>
            </p:nvSpPr>
            <p:spPr bwMode="auto">
              <a:xfrm rot="21540906" flipH="1">
                <a:off x="5207" y="3806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4" name="Group 235"/>
              <p:cNvGrpSpPr>
                <a:grpSpLocks/>
              </p:cNvGrpSpPr>
              <p:nvPr/>
            </p:nvGrpSpPr>
            <p:grpSpPr bwMode="auto">
              <a:xfrm rot="21176797" flipH="1">
                <a:off x="3554" y="3648"/>
                <a:ext cx="46" cy="111"/>
                <a:chOff x="4551" y="2197"/>
                <a:chExt cx="38" cy="90"/>
              </a:xfrm>
            </p:grpSpPr>
            <p:sp>
              <p:nvSpPr>
                <p:cNvPr id="450" name="Rectangle 236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Rectangle 238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5" name="Group 239"/>
              <p:cNvGrpSpPr>
                <a:grpSpLocks/>
              </p:cNvGrpSpPr>
              <p:nvPr/>
            </p:nvGrpSpPr>
            <p:grpSpPr bwMode="auto">
              <a:xfrm rot="21176797" flipH="1">
                <a:off x="3481" y="3634"/>
                <a:ext cx="46" cy="111"/>
                <a:chOff x="4551" y="2197"/>
                <a:chExt cx="38" cy="90"/>
              </a:xfrm>
            </p:grpSpPr>
            <p:sp>
              <p:nvSpPr>
                <p:cNvPr id="447" name="Rectangle 240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Rectangle 241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Rectangle 242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6" name="Group 243"/>
              <p:cNvGrpSpPr>
                <a:grpSpLocks/>
              </p:cNvGrpSpPr>
              <p:nvPr/>
            </p:nvGrpSpPr>
            <p:grpSpPr bwMode="auto">
              <a:xfrm rot="3190924" flipH="1">
                <a:off x="5043" y="3120"/>
                <a:ext cx="47" cy="109"/>
                <a:chOff x="4551" y="2197"/>
                <a:chExt cx="38" cy="90"/>
              </a:xfrm>
            </p:grpSpPr>
            <p:sp>
              <p:nvSpPr>
                <p:cNvPr id="444" name="Rectangle 244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Rectangle 245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Rectangle 246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37" name="Freeform 247"/>
              <p:cNvSpPr>
                <a:spLocks/>
              </p:cNvSpPr>
              <p:nvPr/>
            </p:nvSpPr>
            <p:spPr bwMode="auto">
              <a:xfrm rot="21176797" flipH="1">
                <a:off x="4915" y="3420"/>
                <a:ext cx="118" cy="137"/>
              </a:xfrm>
              <a:custGeom>
                <a:avLst/>
                <a:gdLst>
                  <a:gd name="T0" fmla="*/ 84 w 96"/>
                  <a:gd name="T1" fmla="*/ 0 h 111"/>
                  <a:gd name="T2" fmla="*/ 0 w 96"/>
                  <a:gd name="T3" fmla="*/ 111 h 111"/>
                  <a:gd name="T4" fmla="*/ 30 w 96"/>
                  <a:gd name="T5" fmla="*/ 105 h 111"/>
                  <a:gd name="T6" fmla="*/ 96 w 96"/>
                  <a:gd name="T7" fmla="*/ 3 h 111"/>
                  <a:gd name="T8" fmla="*/ 84 w 9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11">
                    <a:moveTo>
                      <a:pt x="84" y="0"/>
                    </a:moveTo>
                    <a:lnTo>
                      <a:pt x="0" y="111"/>
                    </a:lnTo>
                    <a:lnTo>
                      <a:pt x="30" y="105"/>
                    </a:lnTo>
                    <a:lnTo>
                      <a:pt x="96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808080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Oval 248"/>
              <p:cNvSpPr>
                <a:spLocks noChangeArrowheads="1"/>
              </p:cNvSpPr>
              <p:nvPr/>
            </p:nvSpPr>
            <p:spPr bwMode="auto">
              <a:xfrm rot="21540906" flipH="1">
                <a:off x="4869" y="3369"/>
                <a:ext cx="51" cy="86"/>
              </a:xfrm>
              <a:prstGeom prst="ellipse">
                <a:avLst/>
              </a:prstGeom>
              <a:solidFill>
                <a:srgbClr val="BBE0E3"/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Oval 249"/>
              <p:cNvSpPr>
                <a:spLocks noChangeArrowheads="1"/>
              </p:cNvSpPr>
              <p:nvPr/>
            </p:nvSpPr>
            <p:spPr bwMode="auto">
              <a:xfrm rot="21540906" flipH="1">
                <a:off x="5227" y="3600"/>
                <a:ext cx="53" cy="49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100" dir="162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250" descr="Дуб"/>
              <p:cNvSpPr>
                <a:spLocks/>
              </p:cNvSpPr>
              <p:nvPr/>
            </p:nvSpPr>
            <p:spPr bwMode="auto">
              <a:xfrm>
                <a:off x="3504" y="3456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251" descr="Дуб"/>
              <p:cNvSpPr>
                <a:spLocks/>
              </p:cNvSpPr>
              <p:nvPr/>
            </p:nvSpPr>
            <p:spPr bwMode="auto">
              <a:xfrm>
                <a:off x="3504" y="3360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252" descr="Дуб"/>
              <p:cNvSpPr>
                <a:spLocks/>
              </p:cNvSpPr>
              <p:nvPr/>
            </p:nvSpPr>
            <p:spPr bwMode="auto">
              <a:xfrm>
                <a:off x="3504" y="3264"/>
                <a:ext cx="1152" cy="144"/>
              </a:xfrm>
              <a:custGeom>
                <a:avLst/>
                <a:gdLst>
                  <a:gd name="T0" fmla="*/ 3 w 1152"/>
                  <a:gd name="T1" fmla="*/ 63 h 144"/>
                  <a:gd name="T2" fmla="*/ 1143 w 1152"/>
                  <a:gd name="T3" fmla="*/ 63 h 144"/>
                  <a:gd name="T4" fmla="*/ 1152 w 1152"/>
                  <a:gd name="T5" fmla="*/ 144 h 144"/>
                  <a:gd name="T6" fmla="*/ 0 w 1152"/>
                  <a:gd name="T7" fmla="*/ 144 h 144"/>
                  <a:gd name="T8" fmla="*/ 0 w 1152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144">
                    <a:moveTo>
                      <a:pt x="3" y="63"/>
                    </a:moveTo>
                    <a:lnTo>
                      <a:pt x="1143" y="63"/>
                    </a:lnTo>
                    <a:lnTo>
                      <a:pt x="1152" y="144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253" descr="Дуб"/>
              <p:cNvSpPr>
                <a:spLocks/>
              </p:cNvSpPr>
              <p:nvPr/>
            </p:nvSpPr>
            <p:spPr bwMode="auto">
              <a:xfrm>
                <a:off x="3501" y="3231"/>
                <a:ext cx="1155" cy="300"/>
              </a:xfrm>
              <a:custGeom>
                <a:avLst/>
                <a:gdLst>
                  <a:gd name="T0" fmla="*/ 6 w 1155"/>
                  <a:gd name="T1" fmla="*/ 0 h 300"/>
                  <a:gd name="T2" fmla="*/ 1146 w 1155"/>
                  <a:gd name="T3" fmla="*/ 0 h 300"/>
                  <a:gd name="T4" fmla="*/ 1155 w 1155"/>
                  <a:gd name="T5" fmla="*/ 81 h 300"/>
                  <a:gd name="T6" fmla="*/ 3 w 1155"/>
                  <a:gd name="T7" fmla="*/ 81 h 300"/>
                  <a:gd name="T8" fmla="*/ 0 w 1155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300">
                    <a:moveTo>
                      <a:pt x="6" y="0"/>
                    </a:moveTo>
                    <a:lnTo>
                      <a:pt x="1146" y="0"/>
                    </a:lnTo>
                    <a:lnTo>
                      <a:pt x="1155" y="81"/>
                    </a:lnTo>
                    <a:lnTo>
                      <a:pt x="3" y="81"/>
                    </a:lnTo>
                    <a:lnTo>
                      <a:pt x="0" y="300"/>
                    </a:lnTo>
                  </a:path>
                </a:pathLst>
              </a:custGeom>
              <a:blipFill dpi="0" rotWithShape="1">
                <a:blip r:embed="rId6"/>
                <a:srcRect/>
                <a:tile tx="0" ty="0" sx="100000" sy="100000" flip="none" algn="tl"/>
              </a:blipFill>
              <a:ln w="9525" cap="flat" cmpd="sng">
                <a:solidFill>
                  <a:srgbClr val="5815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73" name="Group 199"/>
          <p:cNvGrpSpPr>
            <a:grpSpLocks/>
          </p:cNvGrpSpPr>
          <p:nvPr/>
        </p:nvGrpSpPr>
        <p:grpSpPr bwMode="auto">
          <a:xfrm rot="63019">
            <a:off x="11449298" y="4006534"/>
            <a:ext cx="360362" cy="371475"/>
            <a:chOff x="4920" y="2408"/>
            <a:chExt cx="432" cy="432"/>
          </a:xfrm>
        </p:grpSpPr>
        <p:sp>
          <p:nvSpPr>
            <p:cNvPr id="474" name="AutoShape 200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Oval 201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6" name="Group 199"/>
          <p:cNvGrpSpPr>
            <a:grpSpLocks/>
          </p:cNvGrpSpPr>
          <p:nvPr/>
        </p:nvGrpSpPr>
        <p:grpSpPr bwMode="auto">
          <a:xfrm rot="63019">
            <a:off x="9826343" y="4056204"/>
            <a:ext cx="360362" cy="371475"/>
            <a:chOff x="4920" y="2408"/>
            <a:chExt cx="432" cy="432"/>
          </a:xfrm>
        </p:grpSpPr>
        <p:sp>
          <p:nvSpPr>
            <p:cNvPr id="477" name="AutoShape 200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Oval 201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9" name="Group 199"/>
          <p:cNvGrpSpPr>
            <a:grpSpLocks/>
          </p:cNvGrpSpPr>
          <p:nvPr/>
        </p:nvGrpSpPr>
        <p:grpSpPr bwMode="auto">
          <a:xfrm rot="63019">
            <a:off x="11574791" y="6002741"/>
            <a:ext cx="360362" cy="371475"/>
            <a:chOff x="4920" y="2408"/>
            <a:chExt cx="432" cy="432"/>
          </a:xfrm>
        </p:grpSpPr>
        <p:sp>
          <p:nvSpPr>
            <p:cNvPr id="480" name="AutoShape 200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Oval 201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2" name="Group 199"/>
          <p:cNvGrpSpPr>
            <a:grpSpLocks/>
          </p:cNvGrpSpPr>
          <p:nvPr/>
        </p:nvGrpSpPr>
        <p:grpSpPr bwMode="auto">
          <a:xfrm rot="63019">
            <a:off x="9959796" y="6028567"/>
            <a:ext cx="360362" cy="371475"/>
            <a:chOff x="4920" y="2408"/>
            <a:chExt cx="432" cy="432"/>
          </a:xfrm>
        </p:grpSpPr>
        <p:sp>
          <p:nvSpPr>
            <p:cNvPr id="483" name="AutoShape 200"/>
            <p:cNvSpPr>
              <a:spLocks noChangeArrowheads="1"/>
            </p:cNvSpPr>
            <p:nvPr/>
          </p:nvSpPr>
          <p:spPr bwMode="auto">
            <a:xfrm>
              <a:off x="4920" y="2424"/>
              <a:ext cx="432" cy="416"/>
            </a:xfrm>
            <a:prstGeom prst="star16">
              <a:avLst>
                <a:gd name="adj" fmla="val 5625"/>
              </a:avLst>
            </a:prstGeom>
            <a:solidFill>
              <a:srgbClr val="BBE0E3"/>
            </a:solidFill>
            <a:ln w="9525" algn="ctr">
              <a:solidFill>
                <a:srgbClr val="333333"/>
              </a:solidFill>
              <a:miter lim="800000"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Oval 201"/>
            <p:cNvSpPr>
              <a:spLocks noChangeArrowheads="1"/>
            </p:cNvSpPr>
            <p:nvPr/>
          </p:nvSpPr>
          <p:spPr bwMode="auto">
            <a:xfrm>
              <a:off x="4920" y="2408"/>
              <a:ext cx="432" cy="432"/>
            </a:xfrm>
            <a:prstGeom prst="ellipse">
              <a:avLst/>
            </a:prstGeom>
            <a:noFill/>
            <a:ln w="38100" algn="ctr">
              <a:solidFill>
                <a:srgbClr val="333333"/>
              </a:solidFill>
              <a:round/>
              <a:headEnd/>
              <a:tailEnd/>
            </a:ln>
            <a:effectLst>
              <a:outerShdw dist="127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5" name="TextBox 484"/>
          <p:cNvSpPr txBox="1"/>
          <p:nvPr/>
        </p:nvSpPr>
        <p:spPr>
          <a:xfrm>
            <a:off x="10884794" y="1361545"/>
            <a:ext cx="1007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10687270" y="3373508"/>
            <a:ext cx="128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т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0829236" y="5310345"/>
            <a:ext cx="114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т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-0.00671 L -0.95348 -0.0067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1203 L -0.95104 -0.0120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 -0.00879 L -0.95573 -0.0087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73543E-7 L -0.95018 -0.003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1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1041 L -0.94167 -0.0104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-0.00625 L -1.11823 -0.00625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57262E-7 L -0.95209 0.00185 " pathEditMode="relative" ptsTypes="AA">
                                      <p:cBhvr>
                                        <p:cTn id="27" dur="5000" fill="hold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 -0.01342 L -0.76753 -0.0134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4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00648 L -0.95782 0.0064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0.00717 L -0.95868 0.0071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6 0.01365 L -0.95538 0.00324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37558E-6 L -0.94635 0.00023 " pathEditMode="relative" ptsTypes="AA">
                                      <p:cBhvr>
                                        <p:cTn id="42" dur="5000" fill="hold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build="allAtOnce"/>
      <p:bldP spid="486" grpId="0" build="allAtOnce"/>
      <p:bldP spid="48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843329" y="409721"/>
            <a:ext cx="3219450" cy="2471738"/>
            <a:chOff x="3421" y="708"/>
            <a:chExt cx="2028" cy="1557"/>
          </a:xfrm>
        </p:grpSpPr>
        <p:grpSp>
          <p:nvGrpSpPr>
            <p:cNvPr id="3" name="Group 211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41" name="AutoShape 212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213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roup 214"/>
            <p:cNvGrpSpPr>
              <a:grpSpLocks/>
            </p:cNvGrpSpPr>
            <p:nvPr/>
          </p:nvGrpSpPr>
          <p:grpSpPr bwMode="auto">
            <a:xfrm>
              <a:off x="3441" y="1088"/>
              <a:ext cx="2008" cy="1137"/>
              <a:chOff x="90" y="1015"/>
              <a:chExt cx="2430" cy="1407"/>
            </a:xfrm>
          </p:grpSpPr>
          <p:sp>
            <p:nvSpPr>
              <p:cNvPr id="25" name="Freeform 215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216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217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Oval 218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219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Oval 220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221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Oval 222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val 223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Oval 224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225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226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227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228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229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230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" name="Freeform 231"/>
            <p:cNvSpPr>
              <a:spLocks/>
            </p:cNvSpPr>
            <p:nvPr/>
          </p:nvSpPr>
          <p:spPr bwMode="auto">
            <a:xfrm>
              <a:off x="3885" y="1163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8E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232"/>
            <p:cNvSpPr>
              <a:spLocks/>
            </p:cNvSpPr>
            <p:nvPr/>
          </p:nvSpPr>
          <p:spPr bwMode="auto">
            <a:xfrm>
              <a:off x="3421" y="1515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E20000"/>
                </a:gs>
                <a:gs pos="100000">
                  <a:srgbClr val="AC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33"/>
            <p:cNvSpPr>
              <a:spLocks/>
            </p:cNvSpPr>
            <p:nvPr/>
          </p:nvSpPr>
          <p:spPr bwMode="auto">
            <a:xfrm>
              <a:off x="3757" y="1419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34"/>
            <p:cNvSpPr>
              <a:spLocks/>
            </p:cNvSpPr>
            <p:nvPr/>
          </p:nvSpPr>
          <p:spPr bwMode="auto">
            <a:xfrm rot="15610243">
              <a:off x="4445" y="1291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oup 235"/>
            <p:cNvGrpSpPr>
              <a:grpSpLocks/>
            </p:cNvGrpSpPr>
            <p:nvPr/>
          </p:nvGrpSpPr>
          <p:grpSpPr bwMode="auto">
            <a:xfrm rot="521831">
              <a:off x="3696" y="1160"/>
              <a:ext cx="643" cy="712"/>
              <a:chOff x="4192" y="3096"/>
              <a:chExt cx="643" cy="712"/>
            </a:xfrm>
          </p:grpSpPr>
          <p:sp>
            <p:nvSpPr>
              <p:cNvPr id="22" name="Freeform 236"/>
              <p:cNvSpPr>
                <a:spLocks/>
              </p:cNvSpPr>
              <p:nvPr/>
            </p:nvSpPr>
            <p:spPr bwMode="auto">
              <a:xfrm rot="15032811">
                <a:off x="4285" y="325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9E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237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38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239"/>
            <p:cNvGrpSpPr>
              <a:grpSpLocks/>
            </p:cNvGrpSpPr>
            <p:nvPr/>
          </p:nvGrpSpPr>
          <p:grpSpPr bwMode="auto">
            <a:xfrm>
              <a:off x="4048" y="728"/>
              <a:ext cx="643" cy="712"/>
              <a:chOff x="4192" y="3096"/>
              <a:chExt cx="643" cy="712"/>
            </a:xfrm>
          </p:grpSpPr>
          <p:sp>
            <p:nvSpPr>
              <p:cNvPr id="19" name="Freeform 240"/>
              <p:cNvSpPr>
                <a:spLocks/>
              </p:cNvSpPr>
              <p:nvPr/>
            </p:nvSpPr>
            <p:spPr bwMode="auto">
              <a:xfrm rot="15032811">
                <a:off x="4285" y="325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solidFill>
                <a:srgbClr val="AC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241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242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Freeform 243"/>
            <p:cNvSpPr>
              <a:spLocks/>
            </p:cNvSpPr>
            <p:nvPr/>
          </p:nvSpPr>
          <p:spPr bwMode="auto">
            <a:xfrm>
              <a:off x="4397" y="939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E2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244"/>
            <p:cNvSpPr>
              <a:spLocks/>
            </p:cNvSpPr>
            <p:nvPr/>
          </p:nvSpPr>
          <p:spPr bwMode="auto">
            <a:xfrm>
              <a:off x="4637" y="859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45"/>
            <p:cNvSpPr>
              <a:spLocks/>
            </p:cNvSpPr>
            <p:nvPr/>
          </p:nvSpPr>
          <p:spPr bwMode="auto">
            <a:xfrm rot="12214899">
              <a:off x="4549" y="708"/>
              <a:ext cx="398" cy="276"/>
            </a:xfrm>
            <a:custGeom>
              <a:avLst/>
              <a:gdLst>
                <a:gd name="T0" fmla="*/ 0 w 702"/>
                <a:gd name="T1" fmla="*/ 468 h 468"/>
                <a:gd name="T2" fmla="*/ 139 w 702"/>
                <a:gd name="T3" fmla="*/ 404 h 468"/>
                <a:gd name="T4" fmla="*/ 152 w 702"/>
                <a:gd name="T5" fmla="*/ 353 h 468"/>
                <a:gd name="T6" fmla="*/ 200 w 702"/>
                <a:gd name="T7" fmla="*/ 258 h 468"/>
                <a:gd name="T8" fmla="*/ 186 w 702"/>
                <a:gd name="T9" fmla="*/ 188 h 468"/>
                <a:gd name="T10" fmla="*/ 193 w 702"/>
                <a:gd name="T11" fmla="*/ 105 h 468"/>
                <a:gd name="T12" fmla="*/ 255 w 702"/>
                <a:gd name="T13" fmla="*/ 41 h 468"/>
                <a:gd name="T14" fmla="*/ 443 w 702"/>
                <a:gd name="T15" fmla="*/ 4 h 468"/>
                <a:gd name="T16" fmla="*/ 571 w 702"/>
                <a:gd name="T17" fmla="*/ 20 h 468"/>
                <a:gd name="T18" fmla="*/ 667 w 702"/>
                <a:gd name="T19" fmla="*/ 68 h 468"/>
                <a:gd name="T20" fmla="*/ 651 w 702"/>
                <a:gd name="T21" fmla="*/ 116 h 468"/>
                <a:gd name="T22" fmla="*/ 651 w 702"/>
                <a:gd name="T23" fmla="*/ 84 h 468"/>
                <a:gd name="T24" fmla="*/ 683 w 702"/>
                <a:gd name="T25" fmla="*/ 132 h 468"/>
                <a:gd name="T26" fmla="*/ 699 w 702"/>
                <a:gd name="T27" fmla="*/ 228 h 468"/>
                <a:gd name="T28" fmla="*/ 699 w 702"/>
                <a:gd name="T29" fmla="*/ 260 h 468"/>
                <a:gd name="T30" fmla="*/ 683 w 702"/>
                <a:gd name="T31" fmla="*/ 324 h 468"/>
                <a:gd name="T32" fmla="*/ 607 w 702"/>
                <a:gd name="T33" fmla="*/ 392 h 468"/>
                <a:gd name="T34" fmla="*/ 490 w 702"/>
                <a:gd name="T35" fmla="*/ 424 h 468"/>
                <a:gd name="T36" fmla="*/ 380 w 702"/>
                <a:gd name="T37" fmla="*/ 385 h 468"/>
                <a:gd name="T38" fmla="*/ 331 w 702"/>
                <a:gd name="T39" fmla="*/ 353 h 468"/>
                <a:gd name="T40" fmla="*/ 235 w 702"/>
                <a:gd name="T41" fmla="*/ 353 h 468"/>
                <a:gd name="T42" fmla="*/ 104 w 702"/>
                <a:gd name="T43" fmla="*/ 417 h 468"/>
                <a:gd name="T44" fmla="*/ 0 w 702"/>
                <a:gd name="T4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2" h="468">
                  <a:moveTo>
                    <a:pt x="0" y="468"/>
                  </a:moveTo>
                  <a:cubicBezTo>
                    <a:pt x="6" y="466"/>
                    <a:pt x="114" y="423"/>
                    <a:pt x="139" y="404"/>
                  </a:cubicBezTo>
                  <a:cubicBezTo>
                    <a:pt x="164" y="385"/>
                    <a:pt x="142" y="377"/>
                    <a:pt x="152" y="353"/>
                  </a:cubicBezTo>
                  <a:cubicBezTo>
                    <a:pt x="162" y="329"/>
                    <a:pt x="195" y="285"/>
                    <a:pt x="200" y="258"/>
                  </a:cubicBezTo>
                  <a:cubicBezTo>
                    <a:pt x="206" y="230"/>
                    <a:pt x="188" y="213"/>
                    <a:pt x="186" y="188"/>
                  </a:cubicBezTo>
                  <a:cubicBezTo>
                    <a:pt x="185" y="162"/>
                    <a:pt x="182" y="129"/>
                    <a:pt x="193" y="105"/>
                  </a:cubicBezTo>
                  <a:cubicBezTo>
                    <a:pt x="205" y="80"/>
                    <a:pt x="213" y="58"/>
                    <a:pt x="255" y="41"/>
                  </a:cubicBezTo>
                  <a:cubicBezTo>
                    <a:pt x="297" y="24"/>
                    <a:pt x="390" y="8"/>
                    <a:pt x="443" y="4"/>
                  </a:cubicBezTo>
                  <a:cubicBezTo>
                    <a:pt x="496" y="0"/>
                    <a:pt x="534" y="9"/>
                    <a:pt x="571" y="20"/>
                  </a:cubicBezTo>
                  <a:cubicBezTo>
                    <a:pt x="608" y="31"/>
                    <a:pt x="654" y="52"/>
                    <a:pt x="667" y="68"/>
                  </a:cubicBezTo>
                  <a:cubicBezTo>
                    <a:pt x="680" y="84"/>
                    <a:pt x="654" y="113"/>
                    <a:pt x="651" y="116"/>
                  </a:cubicBezTo>
                  <a:cubicBezTo>
                    <a:pt x="648" y="119"/>
                    <a:pt x="646" y="81"/>
                    <a:pt x="651" y="84"/>
                  </a:cubicBezTo>
                  <a:cubicBezTo>
                    <a:pt x="656" y="87"/>
                    <a:pt x="675" y="108"/>
                    <a:pt x="683" y="132"/>
                  </a:cubicBezTo>
                  <a:cubicBezTo>
                    <a:pt x="691" y="156"/>
                    <a:pt x="696" y="207"/>
                    <a:pt x="699" y="228"/>
                  </a:cubicBezTo>
                  <a:cubicBezTo>
                    <a:pt x="702" y="249"/>
                    <a:pt x="702" y="244"/>
                    <a:pt x="699" y="260"/>
                  </a:cubicBezTo>
                  <a:cubicBezTo>
                    <a:pt x="696" y="276"/>
                    <a:pt x="698" y="302"/>
                    <a:pt x="683" y="324"/>
                  </a:cubicBezTo>
                  <a:cubicBezTo>
                    <a:pt x="668" y="346"/>
                    <a:pt x="639" y="375"/>
                    <a:pt x="607" y="392"/>
                  </a:cubicBezTo>
                  <a:cubicBezTo>
                    <a:pt x="575" y="409"/>
                    <a:pt x="528" y="425"/>
                    <a:pt x="490" y="424"/>
                  </a:cubicBezTo>
                  <a:cubicBezTo>
                    <a:pt x="452" y="422"/>
                    <a:pt x="406" y="397"/>
                    <a:pt x="380" y="385"/>
                  </a:cubicBezTo>
                  <a:cubicBezTo>
                    <a:pt x="353" y="374"/>
                    <a:pt x="356" y="359"/>
                    <a:pt x="331" y="353"/>
                  </a:cubicBezTo>
                  <a:cubicBezTo>
                    <a:pt x="307" y="348"/>
                    <a:pt x="273" y="343"/>
                    <a:pt x="235" y="353"/>
                  </a:cubicBezTo>
                  <a:cubicBezTo>
                    <a:pt x="197" y="364"/>
                    <a:pt x="145" y="397"/>
                    <a:pt x="104" y="417"/>
                  </a:cubicBezTo>
                  <a:cubicBezTo>
                    <a:pt x="62" y="438"/>
                    <a:pt x="16" y="461"/>
                    <a:pt x="0" y="468"/>
                  </a:cubicBezTo>
                  <a:close/>
                </a:path>
              </a:pathLst>
            </a:custGeom>
            <a:gradFill rotWithShape="1">
              <a:gsLst>
                <a:gs pos="0">
                  <a:srgbClr val="8E0000"/>
                </a:gs>
                <a:gs pos="100000">
                  <a:srgbClr val="FF0909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246"/>
            <p:cNvGrpSpPr>
              <a:grpSpLocks/>
            </p:cNvGrpSpPr>
            <p:nvPr/>
          </p:nvGrpSpPr>
          <p:grpSpPr bwMode="auto">
            <a:xfrm rot="-2414178">
              <a:off x="4128" y="1416"/>
              <a:ext cx="643" cy="712"/>
              <a:chOff x="4192" y="3096"/>
              <a:chExt cx="643" cy="712"/>
            </a:xfrm>
          </p:grpSpPr>
          <p:sp>
            <p:nvSpPr>
              <p:cNvPr id="16" name="Freeform 247"/>
              <p:cNvSpPr>
                <a:spLocks/>
              </p:cNvSpPr>
              <p:nvPr/>
            </p:nvSpPr>
            <p:spPr bwMode="auto">
              <a:xfrm rot="15032811">
                <a:off x="4285" y="3259"/>
                <a:ext cx="643" cy="456"/>
              </a:xfrm>
              <a:custGeom>
                <a:avLst/>
                <a:gdLst>
                  <a:gd name="T0" fmla="*/ 19 w 1491"/>
                  <a:gd name="T1" fmla="*/ 1117 h 1144"/>
                  <a:gd name="T2" fmla="*/ 371 w 1491"/>
                  <a:gd name="T3" fmla="*/ 829 h 1144"/>
                  <a:gd name="T4" fmla="*/ 483 w 1491"/>
                  <a:gd name="T5" fmla="*/ 589 h 1144"/>
                  <a:gd name="T6" fmla="*/ 451 w 1491"/>
                  <a:gd name="T7" fmla="*/ 413 h 1144"/>
                  <a:gd name="T8" fmla="*/ 467 w 1491"/>
                  <a:gd name="T9" fmla="*/ 205 h 1144"/>
                  <a:gd name="T10" fmla="*/ 611 w 1491"/>
                  <a:gd name="T11" fmla="*/ 45 h 1144"/>
                  <a:gd name="T12" fmla="*/ 819 w 1491"/>
                  <a:gd name="T13" fmla="*/ 13 h 1144"/>
                  <a:gd name="T14" fmla="*/ 1011 w 1491"/>
                  <a:gd name="T15" fmla="*/ 125 h 1144"/>
                  <a:gd name="T16" fmla="*/ 1091 w 1491"/>
                  <a:gd name="T17" fmla="*/ 269 h 1144"/>
                  <a:gd name="T18" fmla="*/ 1171 w 1491"/>
                  <a:gd name="T19" fmla="*/ 333 h 1144"/>
                  <a:gd name="T20" fmla="*/ 1331 w 1491"/>
                  <a:gd name="T21" fmla="*/ 381 h 1144"/>
                  <a:gd name="T22" fmla="*/ 1427 w 1491"/>
                  <a:gd name="T23" fmla="*/ 477 h 1144"/>
                  <a:gd name="T24" fmla="*/ 1491 w 1491"/>
                  <a:gd name="T25" fmla="*/ 701 h 1144"/>
                  <a:gd name="T26" fmla="*/ 1427 w 1491"/>
                  <a:gd name="T27" fmla="*/ 925 h 1144"/>
                  <a:gd name="T28" fmla="*/ 1155 w 1491"/>
                  <a:gd name="T29" fmla="*/ 1005 h 1144"/>
                  <a:gd name="T30" fmla="*/ 899 w 1491"/>
                  <a:gd name="T31" fmla="*/ 909 h 1144"/>
                  <a:gd name="T32" fmla="*/ 787 w 1491"/>
                  <a:gd name="T33" fmla="*/ 829 h 1144"/>
                  <a:gd name="T34" fmla="*/ 563 w 1491"/>
                  <a:gd name="T35" fmla="*/ 829 h 1144"/>
                  <a:gd name="T36" fmla="*/ 259 w 1491"/>
                  <a:gd name="T37" fmla="*/ 989 h 1144"/>
                  <a:gd name="T38" fmla="*/ 19 w 1491"/>
                  <a:gd name="T39" fmla="*/ 1117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1" h="1144">
                    <a:moveTo>
                      <a:pt x="19" y="1117"/>
                    </a:moveTo>
                    <a:cubicBezTo>
                      <a:pt x="38" y="1090"/>
                      <a:pt x="294" y="917"/>
                      <a:pt x="371" y="829"/>
                    </a:cubicBezTo>
                    <a:cubicBezTo>
                      <a:pt x="448" y="741"/>
                      <a:pt x="470" y="658"/>
                      <a:pt x="483" y="589"/>
                    </a:cubicBezTo>
                    <a:cubicBezTo>
                      <a:pt x="496" y="520"/>
                      <a:pt x="454" y="477"/>
                      <a:pt x="451" y="413"/>
                    </a:cubicBezTo>
                    <a:cubicBezTo>
                      <a:pt x="448" y="349"/>
                      <a:pt x="440" y="266"/>
                      <a:pt x="467" y="205"/>
                    </a:cubicBezTo>
                    <a:cubicBezTo>
                      <a:pt x="494" y="144"/>
                      <a:pt x="552" y="77"/>
                      <a:pt x="611" y="45"/>
                    </a:cubicBezTo>
                    <a:cubicBezTo>
                      <a:pt x="670" y="13"/>
                      <a:pt x="752" y="0"/>
                      <a:pt x="819" y="13"/>
                    </a:cubicBezTo>
                    <a:cubicBezTo>
                      <a:pt x="886" y="26"/>
                      <a:pt x="966" y="82"/>
                      <a:pt x="1011" y="125"/>
                    </a:cubicBezTo>
                    <a:cubicBezTo>
                      <a:pt x="1056" y="168"/>
                      <a:pt x="1064" y="234"/>
                      <a:pt x="1091" y="269"/>
                    </a:cubicBezTo>
                    <a:cubicBezTo>
                      <a:pt x="1118" y="304"/>
                      <a:pt x="1131" y="314"/>
                      <a:pt x="1171" y="333"/>
                    </a:cubicBezTo>
                    <a:cubicBezTo>
                      <a:pt x="1211" y="352"/>
                      <a:pt x="1288" y="357"/>
                      <a:pt x="1331" y="381"/>
                    </a:cubicBezTo>
                    <a:cubicBezTo>
                      <a:pt x="1374" y="405"/>
                      <a:pt x="1400" y="424"/>
                      <a:pt x="1427" y="477"/>
                    </a:cubicBezTo>
                    <a:cubicBezTo>
                      <a:pt x="1454" y="530"/>
                      <a:pt x="1491" y="626"/>
                      <a:pt x="1491" y="701"/>
                    </a:cubicBezTo>
                    <a:cubicBezTo>
                      <a:pt x="1491" y="776"/>
                      <a:pt x="1483" y="874"/>
                      <a:pt x="1427" y="925"/>
                    </a:cubicBezTo>
                    <a:cubicBezTo>
                      <a:pt x="1371" y="976"/>
                      <a:pt x="1243" y="1008"/>
                      <a:pt x="1155" y="1005"/>
                    </a:cubicBezTo>
                    <a:cubicBezTo>
                      <a:pt x="1067" y="1002"/>
                      <a:pt x="960" y="938"/>
                      <a:pt x="899" y="909"/>
                    </a:cubicBezTo>
                    <a:cubicBezTo>
                      <a:pt x="838" y="880"/>
                      <a:pt x="843" y="842"/>
                      <a:pt x="787" y="829"/>
                    </a:cubicBezTo>
                    <a:cubicBezTo>
                      <a:pt x="731" y="816"/>
                      <a:pt x="651" y="802"/>
                      <a:pt x="563" y="829"/>
                    </a:cubicBezTo>
                    <a:cubicBezTo>
                      <a:pt x="475" y="856"/>
                      <a:pt x="355" y="938"/>
                      <a:pt x="259" y="989"/>
                    </a:cubicBezTo>
                    <a:cubicBezTo>
                      <a:pt x="163" y="1040"/>
                      <a:pt x="0" y="1144"/>
                      <a:pt x="19" y="11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F3F"/>
                  </a:gs>
                  <a:gs pos="100000">
                    <a:srgbClr val="AC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248"/>
              <p:cNvSpPr>
                <a:spLocks/>
              </p:cNvSpPr>
              <p:nvPr/>
            </p:nvSpPr>
            <p:spPr bwMode="auto">
              <a:xfrm>
                <a:off x="4208" y="3352"/>
                <a:ext cx="256" cy="208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249"/>
              <p:cNvSpPr>
                <a:spLocks/>
              </p:cNvSpPr>
              <p:nvPr/>
            </p:nvSpPr>
            <p:spPr bwMode="auto">
              <a:xfrm rot="-6542474" flipH="1" flipV="1">
                <a:off x="4144" y="3144"/>
                <a:ext cx="336" cy="240"/>
              </a:xfrm>
              <a:custGeom>
                <a:avLst/>
                <a:gdLst>
                  <a:gd name="T0" fmla="*/ 336 w 336"/>
                  <a:gd name="T1" fmla="*/ 39 h 240"/>
                  <a:gd name="T2" fmla="*/ 201 w 336"/>
                  <a:gd name="T3" fmla="*/ 46 h 240"/>
                  <a:gd name="T4" fmla="*/ 176 w 336"/>
                  <a:gd name="T5" fmla="*/ 16 h 240"/>
                  <a:gd name="T6" fmla="*/ 154 w 336"/>
                  <a:gd name="T7" fmla="*/ 149 h 240"/>
                  <a:gd name="T8" fmla="*/ 107 w 336"/>
                  <a:gd name="T9" fmla="*/ 224 h 240"/>
                  <a:gd name="T10" fmla="*/ 0 w 336"/>
                  <a:gd name="T11" fmla="*/ 240 h 240"/>
                  <a:gd name="T12" fmla="*/ 32 w 336"/>
                  <a:gd name="T13" fmla="*/ 112 h 240"/>
                  <a:gd name="T14" fmla="*/ 48 w 336"/>
                  <a:gd name="T15" fmla="*/ 32 h 240"/>
                  <a:gd name="T16" fmla="*/ 128 w 336"/>
                  <a:gd name="T17" fmla="*/ 0 h 240"/>
                  <a:gd name="T18" fmla="*/ 221 w 336"/>
                  <a:gd name="T19" fmla="*/ 32 h 240"/>
                  <a:gd name="T20" fmla="*/ 336 w 336"/>
                  <a:gd name="T21" fmla="*/ 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40">
                    <a:moveTo>
                      <a:pt x="336" y="39"/>
                    </a:moveTo>
                    <a:lnTo>
                      <a:pt x="201" y="46"/>
                    </a:lnTo>
                    <a:lnTo>
                      <a:pt x="176" y="16"/>
                    </a:lnTo>
                    <a:lnTo>
                      <a:pt x="154" y="149"/>
                    </a:lnTo>
                    <a:lnTo>
                      <a:pt x="107" y="224"/>
                    </a:lnTo>
                    <a:lnTo>
                      <a:pt x="0" y="240"/>
                    </a:lnTo>
                    <a:lnTo>
                      <a:pt x="32" y="112"/>
                    </a:lnTo>
                    <a:lnTo>
                      <a:pt x="48" y="32"/>
                    </a:lnTo>
                    <a:lnTo>
                      <a:pt x="128" y="0"/>
                    </a:lnTo>
                    <a:lnTo>
                      <a:pt x="221" y="32"/>
                    </a:lnTo>
                    <a:lnTo>
                      <a:pt x="336" y="39"/>
                    </a:lnTo>
                    <a:close/>
                  </a:path>
                </a:pathLst>
              </a:custGeom>
              <a:solidFill>
                <a:srgbClr val="01B323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Freeform 250"/>
            <p:cNvSpPr>
              <a:spLocks/>
            </p:cNvSpPr>
            <p:nvPr/>
          </p:nvSpPr>
          <p:spPr bwMode="auto">
            <a:xfrm>
              <a:off x="4029" y="1179"/>
              <a:ext cx="643" cy="456"/>
            </a:xfrm>
            <a:custGeom>
              <a:avLst/>
              <a:gdLst>
                <a:gd name="T0" fmla="*/ 19 w 1491"/>
                <a:gd name="T1" fmla="*/ 1117 h 1144"/>
                <a:gd name="T2" fmla="*/ 371 w 1491"/>
                <a:gd name="T3" fmla="*/ 829 h 1144"/>
                <a:gd name="T4" fmla="*/ 483 w 1491"/>
                <a:gd name="T5" fmla="*/ 589 h 1144"/>
                <a:gd name="T6" fmla="*/ 451 w 1491"/>
                <a:gd name="T7" fmla="*/ 413 h 1144"/>
                <a:gd name="T8" fmla="*/ 467 w 1491"/>
                <a:gd name="T9" fmla="*/ 205 h 1144"/>
                <a:gd name="T10" fmla="*/ 611 w 1491"/>
                <a:gd name="T11" fmla="*/ 45 h 1144"/>
                <a:gd name="T12" fmla="*/ 819 w 1491"/>
                <a:gd name="T13" fmla="*/ 13 h 1144"/>
                <a:gd name="T14" fmla="*/ 1011 w 1491"/>
                <a:gd name="T15" fmla="*/ 125 h 1144"/>
                <a:gd name="T16" fmla="*/ 1091 w 1491"/>
                <a:gd name="T17" fmla="*/ 269 h 1144"/>
                <a:gd name="T18" fmla="*/ 1171 w 1491"/>
                <a:gd name="T19" fmla="*/ 333 h 1144"/>
                <a:gd name="T20" fmla="*/ 1331 w 1491"/>
                <a:gd name="T21" fmla="*/ 381 h 1144"/>
                <a:gd name="T22" fmla="*/ 1427 w 1491"/>
                <a:gd name="T23" fmla="*/ 477 h 1144"/>
                <a:gd name="T24" fmla="*/ 1491 w 1491"/>
                <a:gd name="T25" fmla="*/ 701 h 1144"/>
                <a:gd name="T26" fmla="*/ 1427 w 1491"/>
                <a:gd name="T27" fmla="*/ 925 h 1144"/>
                <a:gd name="T28" fmla="*/ 1155 w 1491"/>
                <a:gd name="T29" fmla="*/ 1005 h 1144"/>
                <a:gd name="T30" fmla="*/ 899 w 1491"/>
                <a:gd name="T31" fmla="*/ 909 h 1144"/>
                <a:gd name="T32" fmla="*/ 787 w 1491"/>
                <a:gd name="T33" fmla="*/ 829 h 1144"/>
                <a:gd name="T34" fmla="*/ 563 w 1491"/>
                <a:gd name="T35" fmla="*/ 829 h 1144"/>
                <a:gd name="T36" fmla="*/ 259 w 1491"/>
                <a:gd name="T37" fmla="*/ 989 h 1144"/>
                <a:gd name="T38" fmla="*/ 19 w 1491"/>
                <a:gd name="T39" fmla="*/ 1117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1" h="1144">
                  <a:moveTo>
                    <a:pt x="19" y="1117"/>
                  </a:moveTo>
                  <a:cubicBezTo>
                    <a:pt x="38" y="1090"/>
                    <a:pt x="294" y="917"/>
                    <a:pt x="371" y="829"/>
                  </a:cubicBezTo>
                  <a:cubicBezTo>
                    <a:pt x="448" y="741"/>
                    <a:pt x="470" y="658"/>
                    <a:pt x="483" y="589"/>
                  </a:cubicBezTo>
                  <a:cubicBezTo>
                    <a:pt x="496" y="520"/>
                    <a:pt x="454" y="477"/>
                    <a:pt x="451" y="413"/>
                  </a:cubicBezTo>
                  <a:cubicBezTo>
                    <a:pt x="448" y="349"/>
                    <a:pt x="440" y="266"/>
                    <a:pt x="467" y="205"/>
                  </a:cubicBezTo>
                  <a:cubicBezTo>
                    <a:pt x="494" y="144"/>
                    <a:pt x="552" y="77"/>
                    <a:pt x="611" y="45"/>
                  </a:cubicBezTo>
                  <a:cubicBezTo>
                    <a:pt x="670" y="13"/>
                    <a:pt x="752" y="0"/>
                    <a:pt x="819" y="13"/>
                  </a:cubicBezTo>
                  <a:cubicBezTo>
                    <a:pt x="886" y="26"/>
                    <a:pt x="966" y="82"/>
                    <a:pt x="1011" y="125"/>
                  </a:cubicBezTo>
                  <a:cubicBezTo>
                    <a:pt x="1056" y="168"/>
                    <a:pt x="1064" y="234"/>
                    <a:pt x="1091" y="269"/>
                  </a:cubicBezTo>
                  <a:cubicBezTo>
                    <a:pt x="1118" y="304"/>
                    <a:pt x="1131" y="314"/>
                    <a:pt x="1171" y="333"/>
                  </a:cubicBezTo>
                  <a:cubicBezTo>
                    <a:pt x="1211" y="352"/>
                    <a:pt x="1288" y="357"/>
                    <a:pt x="1331" y="381"/>
                  </a:cubicBezTo>
                  <a:cubicBezTo>
                    <a:pt x="1374" y="405"/>
                    <a:pt x="1400" y="424"/>
                    <a:pt x="1427" y="477"/>
                  </a:cubicBezTo>
                  <a:cubicBezTo>
                    <a:pt x="1454" y="530"/>
                    <a:pt x="1491" y="626"/>
                    <a:pt x="1491" y="701"/>
                  </a:cubicBezTo>
                  <a:cubicBezTo>
                    <a:pt x="1491" y="776"/>
                    <a:pt x="1483" y="874"/>
                    <a:pt x="1427" y="925"/>
                  </a:cubicBezTo>
                  <a:cubicBezTo>
                    <a:pt x="1371" y="976"/>
                    <a:pt x="1243" y="1008"/>
                    <a:pt x="1155" y="1005"/>
                  </a:cubicBezTo>
                  <a:cubicBezTo>
                    <a:pt x="1067" y="1002"/>
                    <a:pt x="960" y="938"/>
                    <a:pt x="899" y="909"/>
                  </a:cubicBezTo>
                  <a:cubicBezTo>
                    <a:pt x="838" y="880"/>
                    <a:pt x="843" y="842"/>
                    <a:pt x="787" y="829"/>
                  </a:cubicBezTo>
                  <a:cubicBezTo>
                    <a:pt x="731" y="816"/>
                    <a:pt x="651" y="802"/>
                    <a:pt x="563" y="829"/>
                  </a:cubicBezTo>
                  <a:cubicBezTo>
                    <a:pt x="475" y="856"/>
                    <a:pt x="355" y="938"/>
                    <a:pt x="259" y="989"/>
                  </a:cubicBezTo>
                  <a:cubicBezTo>
                    <a:pt x="163" y="1040"/>
                    <a:pt x="0" y="1144"/>
                    <a:pt x="19" y="1117"/>
                  </a:cubicBezTo>
                  <a:close/>
                </a:path>
              </a:pathLst>
            </a:custGeom>
            <a:solidFill>
              <a:srgbClr val="A40000"/>
            </a:solidFill>
            <a:ln w="9525" cap="flat" cmpd="sng">
              <a:solidFill>
                <a:srgbClr val="00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251"/>
          <p:cNvGrpSpPr>
            <a:grpSpLocks/>
          </p:cNvGrpSpPr>
          <p:nvPr/>
        </p:nvGrpSpPr>
        <p:grpSpPr bwMode="auto">
          <a:xfrm>
            <a:off x="4957592" y="3269891"/>
            <a:ext cx="3200400" cy="2478088"/>
            <a:chOff x="3433" y="704"/>
            <a:chExt cx="2016" cy="1561"/>
          </a:xfrm>
        </p:grpSpPr>
        <p:grpSp>
          <p:nvGrpSpPr>
            <p:cNvPr id="44" name="Group 252"/>
            <p:cNvGrpSpPr>
              <a:grpSpLocks/>
            </p:cNvGrpSpPr>
            <p:nvPr/>
          </p:nvGrpSpPr>
          <p:grpSpPr bwMode="auto">
            <a:xfrm>
              <a:off x="3433" y="1018"/>
              <a:ext cx="2016" cy="1247"/>
              <a:chOff x="192" y="2144"/>
              <a:chExt cx="2440" cy="1544"/>
            </a:xfrm>
          </p:grpSpPr>
          <p:sp>
            <p:nvSpPr>
              <p:cNvPr id="205" name="AutoShape 253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254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5" name="Group 255"/>
            <p:cNvGrpSpPr>
              <a:grpSpLocks/>
            </p:cNvGrpSpPr>
            <p:nvPr/>
          </p:nvGrpSpPr>
          <p:grpSpPr bwMode="auto">
            <a:xfrm>
              <a:off x="3441" y="1088"/>
              <a:ext cx="2008" cy="1137"/>
              <a:chOff x="90" y="1015"/>
              <a:chExt cx="2430" cy="1407"/>
            </a:xfrm>
          </p:grpSpPr>
          <p:sp>
            <p:nvSpPr>
              <p:cNvPr id="189" name="Freeform 2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2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2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Oval 2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Oval 2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Oval 2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Oval 2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Oval 2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Oval 2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Oval 2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Oval 2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Oval 2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Oval 2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Oval 2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Oval 2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2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" name="Group 272"/>
            <p:cNvGrpSpPr>
              <a:grpSpLocks/>
            </p:cNvGrpSpPr>
            <p:nvPr/>
          </p:nvGrpSpPr>
          <p:grpSpPr bwMode="auto">
            <a:xfrm rot="-6739540">
              <a:off x="4381" y="608"/>
              <a:ext cx="454" cy="813"/>
              <a:chOff x="3757" y="1584"/>
              <a:chExt cx="1062" cy="1997"/>
            </a:xfrm>
          </p:grpSpPr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74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275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276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277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278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279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280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281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282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7" name="Group 283"/>
            <p:cNvGrpSpPr>
              <a:grpSpLocks/>
            </p:cNvGrpSpPr>
            <p:nvPr/>
          </p:nvGrpSpPr>
          <p:grpSpPr bwMode="auto">
            <a:xfrm rot="3336446">
              <a:off x="4509" y="1008"/>
              <a:ext cx="454" cy="813"/>
              <a:chOff x="3757" y="1584"/>
              <a:chExt cx="1062" cy="1997"/>
            </a:xfrm>
          </p:grpSpPr>
          <p:sp>
            <p:nvSpPr>
              <p:cNvPr id="169" name="Freeform 284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285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286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287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288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289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290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291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292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293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" name="Group 294"/>
            <p:cNvGrpSpPr>
              <a:grpSpLocks/>
            </p:cNvGrpSpPr>
            <p:nvPr/>
          </p:nvGrpSpPr>
          <p:grpSpPr bwMode="auto">
            <a:xfrm rot="3555427">
              <a:off x="3965" y="1480"/>
              <a:ext cx="454" cy="813"/>
              <a:chOff x="3757" y="1584"/>
              <a:chExt cx="1062" cy="1997"/>
            </a:xfrm>
          </p:grpSpPr>
          <p:sp>
            <p:nvSpPr>
              <p:cNvPr id="159" name="Freeform 295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296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297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298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299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300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01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02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03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304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" name="Group 305"/>
            <p:cNvGrpSpPr>
              <a:grpSpLocks/>
            </p:cNvGrpSpPr>
            <p:nvPr/>
          </p:nvGrpSpPr>
          <p:grpSpPr bwMode="auto">
            <a:xfrm rot="4342093">
              <a:off x="4253" y="1136"/>
              <a:ext cx="454" cy="813"/>
              <a:chOff x="3757" y="1584"/>
              <a:chExt cx="1062" cy="1997"/>
            </a:xfrm>
          </p:grpSpPr>
          <p:sp>
            <p:nvSpPr>
              <p:cNvPr id="149" name="Freeform 306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31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307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308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309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Freeform 310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311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312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313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314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315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oup 316"/>
            <p:cNvGrpSpPr>
              <a:grpSpLocks/>
            </p:cNvGrpSpPr>
            <p:nvPr/>
          </p:nvGrpSpPr>
          <p:grpSpPr bwMode="auto">
            <a:xfrm rot="-6739540">
              <a:off x="4173" y="1216"/>
              <a:ext cx="454" cy="813"/>
              <a:chOff x="3757" y="1584"/>
              <a:chExt cx="1062" cy="1997"/>
            </a:xfrm>
          </p:grpSpPr>
          <p:sp>
            <p:nvSpPr>
              <p:cNvPr id="139" name="Freeform 317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318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319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320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321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322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323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324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325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326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1" name="Group 327"/>
            <p:cNvGrpSpPr>
              <a:grpSpLocks/>
            </p:cNvGrpSpPr>
            <p:nvPr/>
          </p:nvGrpSpPr>
          <p:grpSpPr bwMode="auto">
            <a:xfrm rot="14678178">
              <a:off x="3629" y="1360"/>
              <a:ext cx="454" cy="813"/>
              <a:chOff x="3757" y="1584"/>
              <a:chExt cx="1062" cy="1997"/>
            </a:xfrm>
          </p:grpSpPr>
          <p:sp>
            <p:nvSpPr>
              <p:cNvPr id="129" name="Freeform 328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329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330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331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332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333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334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335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336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337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2" name="Group 338"/>
            <p:cNvGrpSpPr>
              <a:grpSpLocks/>
            </p:cNvGrpSpPr>
            <p:nvPr/>
          </p:nvGrpSpPr>
          <p:grpSpPr bwMode="auto">
            <a:xfrm rot="-6739540">
              <a:off x="4349" y="784"/>
              <a:ext cx="454" cy="813"/>
              <a:chOff x="3757" y="1584"/>
              <a:chExt cx="1062" cy="1997"/>
            </a:xfrm>
          </p:grpSpPr>
          <p:sp>
            <p:nvSpPr>
              <p:cNvPr id="119" name="Freeform 339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340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341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342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343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344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345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346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347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348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" name="Group 349"/>
            <p:cNvGrpSpPr>
              <a:grpSpLocks/>
            </p:cNvGrpSpPr>
            <p:nvPr/>
          </p:nvGrpSpPr>
          <p:grpSpPr bwMode="auto">
            <a:xfrm rot="-6739540">
              <a:off x="4077" y="896"/>
              <a:ext cx="454" cy="813"/>
              <a:chOff x="3757" y="1584"/>
              <a:chExt cx="1062" cy="1997"/>
            </a:xfrm>
          </p:grpSpPr>
          <p:sp>
            <p:nvSpPr>
              <p:cNvPr id="109" name="Freeform 350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351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352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353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354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355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356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357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358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359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4" name="Group 360"/>
            <p:cNvGrpSpPr>
              <a:grpSpLocks/>
            </p:cNvGrpSpPr>
            <p:nvPr/>
          </p:nvGrpSpPr>
          <p:grpSpPr bwMode="auto">
            <a:xfrm rot="2526765">
              <a:off x="4781" y="752"/>
              <a:ext cx="454" cy="813"/>
              <a:chOff x="3757" y="1584"/>
              <a:chExt cx="1062" cy="1997"/>
            </a:xfrm>
          </p:grpSpPr>
          <p:sp>
            <p:nvSpPr>
              <p:cNvPr id="99" name="Freeform 361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362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363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364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365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366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367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368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369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370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" name="Group 371"/>
            <p:cNvGrpSpPr>
              <a:grpSpLocks/>
            </p:cNvGrpSpPr>
            <p:nvPr/>
          </p:nvGrpSpPr>
          <p:grpSpPr bwMode="auto">
            <a:xfrm rot="-27399053">
              <a:off x="3709" y="1248"/>
              <a:ext cx="454" cy="813"/>
              <a:chOff x="3757" y="1584"/>
              <a:chExt cx="1062" cy="1997"/>
            </a:xfrm>
          </p:grpSpPr>
          <p:sp>
            <p:nvSpPr>
              <p:cNvPr id="89" name="Freeform 372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373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374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375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376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377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378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379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380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381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" name="Group 382"/>
            <p:cNvGrpSpPr>
              <a:grpSpLocks/>
            </p:cNvGrpSpPr>
            <p:nvPr/>
          </p:nvGrpSpPr>
          <p:grpSpPr bwMode="auto">
            <a:xfrm rot="-27399053">
              <a:off x="3949" y="1136"/>
              <a:ext cx="454" cy="813"/>
              <a:chOff x="3757" y="1584"/>
              <a:chExt cx="1062" cy="1997"/>
            </a:xfrm>
          </p:grpSpPr>
          <p:sp>
            <p:nvSpPr>
              <p:cNvPr id="79" name="Freeform 383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384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385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386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387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388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389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390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391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392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" name="Group 393"/>
            <p:cNvGrpSpPr>
              <a:grpSpLocks/>
            </p:cNvGrpSpPr>
            <p:nvPr/>
          </p:nvGrpSpPr>
          <p:grpSpPr bwMode="auto">
            <a:xfrm rot="-30932527">
              <a:off x="4285" y="928"/>
              <a:ext cx="454" cy="813"/>
              <a:chOff x="3757" y="1584"/>
              <a:chExt cx="1062" cy="1997"/>
            </a:xfrm>
          </p:grpSpPr>
          <p:sp>
            <p:nvSpPr>
              <p:cNvPr id="69" name="Freeform 394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395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96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97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98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99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400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1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02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403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8" name="Group 404"/>
            <p:cNvGrpSpPr>
              <a:grpSpLocks/>
            </p:cNvGrpSpPr>
            <p:nvPr/>
          </p:nvGrpSpPr>
          <p:grpSpPr bwMode="auto">
            <a:xfrm rot="-41702084">
              <a:off x="4381" y="704"/>
              <a:ext cx="454" cy="813"/>
              <a:chOff x="3757" y="1584"/>
              <a:chExt cx="1062" cy="1997"/>
            </a:xfrm>
          </p:grpSpPr>
          <p:sp>
            <p:nvSpPr>
              <p:cNvPr id="59" name="Freeform 405"/>
              <p:cNvSpPr>
                <a:spLocks/>
              </p:cNvSpPr>
              <p:nvPr/>
            </p:nvSpPr>
            <p:spPr bwMode="auto">
              <a:xfrm>
                <a:off x="3757" y="1584"/>
                <a:ext cx="1062" cy="1997"/>
              </a:xfrm>
              <a:custGeom>
                <a:avLst/>
                <a:gdLst>
                  <a:gd name="T0" fmla="*/ 67 w 1062"/>
                  <a:gd name="T1" fmla="*/ 1736 h 1997"/>
                  <a:gd name="T2" fmla="*/ 531 w 1062"/>
                  <a:gd name="T3" fmla="*/ 280 h 1997"/>
                  <a:gd name="T4" fmla="*/ 739 w 1062"/>
                  <a:gd name="T5" fmla="*/ 56 h 1997"/>
                  <a:gd name="T6" fmla="*/ 1027 w 1062"/>
                  <a:gd name="T7" fmla="*/ 168 h 1997"/>
                  <a:gd name="T8" fmla="*/ 947 w 1062"/>
                  <a:gd name="T9" fmla="*/ 408 h 1997"/>
                  <a:gd name="T10" fmla="*/ 403 w 1062"/>
                  <a:gd name="T11" fmla="*/ 1384 h 1997"/>
                  <a:gd name="T12" fmla="*/ 131 w 1062"/>
                  <a:gd name="T13" fmla="*/ 1848 h 1997"/>
                  <a:gd name="T14" fmla="*/ 67 w 1062"/>
                  <a:gd name="T15" fmla="*/ 1736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2" h="1997">
                    <a:moveTo>
                      <a:pt x="67" y="1736"/>
                    </a:moveTo>
                    <a:cubicBezTo>
                      <a:pt x="134" y="1475"/>
                      <a:pt x="419" y="560"/>
                      <a:pt x="531" y="280"/>
                    </a:cubicBezTo>
                    <a:cubicBezTo>
                      <a:pt x="643" y="0"/>
                      <a:pt x="656" y="75"/>
                      <a:pt x="739" y="56"/>
                    </a:cubicBezTo>
                    <a:cubicBezTo>
                      <a:pt x="822" y="37"/>
                      <a:pt x="992" y="109"/>
                      <a:pt x="1027" y="168"/>
                    </a:cubicBezTo>
                    <a:cubicBezTo>
                      <a:pt x="1062" y="227"/>
                      <a:pt x="1051" y="205"/>
                      <a:pt x="947" y="408"/>
                    </a:cubicBezTo>
                    <a:cubicBezTo>
                      <a:pt x="843" y="611"/>
                      <a:pt x="539" y="1144"/>
                      <a:pt x="403" y="1384"/>
                    </a:cubicBezTo>
                    <a:cubicBezTo>
                      <a:pt x="267" y="1624"/>
                      <a:pt x="190" y="1789"/>
                      <a:pt x="131" y="1848"/>
                    </a:cubicBezTo>
                    <a:cubicBezTo>
                      <a:pt x="72" y="1907"/>
                      <a:pt x="0" y="1997"/>
                      <a:pt x="67" y="1736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406"/>
              <p:cNvSpPr>
                <a:spLocks/>
              </p:cNvSpPr>
              <p:nvPr/>
            </p:nvSpPr>
            <p:spPr bwMode="auto">
              <a:xfrm>
                <a:off x="4499" y="1619"/>
                <a:ext cx="266" cy="141"/>
              </a:xfrm>
              <a:custGeom>
                <a:avLst/>
                <a:gdLst>
                  <a:gd name="T0" fmla="*/ 5 w 266"/>
                  <a:gd name="T1" fmla="*/ 13 h 141"/>
                  <a:gd name="T2" fmla="*/ 165 w 266"/>
                  <a:gd name="T3" fmla="*/ 125 h 141"/>
                  <a:gd name="T4" fmla="*/ 261 w 266"/>
                  <a:gd name="T5" fmla="*/ 109 h 141"/>
                  <a:gd name="T6" fmla="*/ 133 w 266"/>
                  <a:gd name="T7" fmla="*/ 45 h 141"/>
                  <a:gd name="T8" fmla="*/ 5 w 266"/>
                  <a:gd name="T9" fmla="*/ 1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141">
                    <a:moveTo>
                      <a:pt x="5" y="13"/>
                    </a:moveTo>
                    <a:cubicBezTo>
                      <a:pt x="10" y="26"/>
                      <a:pt x="122" y="109"/>
                      <a:pt x="165" y="125"/>
                    </a:cubicBezTo>
                    <a:cubicBezTo>
                      <a:pt x="208" y="141"/>
                      <a:pt x="266" y="122"/>
                      <a:pt x="261" y="109"/>
                    </a:cubicBezTo>
                    <a:cubicBezTo>
                      <a:pt x="256" y="96"/>
                      <a:pt x="176" y="58"/>
                      <a:pt x="133" y="45"/>
                    </a:cubicBezTo>
                    <a:cubicBezTo>
                      <a:pt x="90" y="32"/>
                      <a:pt x="0" y="0"/>
                      <a:pt x="5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407"/>
              <p:cNvSpPr>
                <a:spLocks/>
              </p:cNvSpPr>
              <p:nvPr/>
            </p:nvSpPr>
            <p:spPr bwMode="auto">
              <a:xfrm>
                <a:off x="4307" y="1819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08"/>
              <p:cNvSpPr>
                <a:spLocks/>
              </p:cNvSpPr>
              <p:nvPr/>
            </p:nvSpPr>
            <p:spPr bwMode="auto">
              <a:xfrm>
                <a:off x="4227" y="2027"/>
                <a:ext cx="266" cy="192"/>
              </a:xfrm>
              <a:custGeom>
                <a:avLst/>
                <a:gdLst>
                  <a:gd name="T0" fmla="*/ 13 w 266"/>
                  <a:gd name="T1" fmla="*/ 13 h 192"/>
                  <a:gd name="T2" fmla="*/ 93 w 266"/>
                  <a:gd name="T3" fmla="*/ 141 h 192"/>
                  <a:gd name="T4" fmla="*/ 253 w 266"/>
                  <a:gd name="T5" fmla="*/ 173 h 192"/>
                  <a:gd name="T6" fmla="*/ 173 w 266"/>
                  <a:gd name="T7" fmla="*/ 189 h 192"/>
                  <a:gd name="T8" fmla="*/ 77 w 266"/>
                  <a:gd name="T9" fmla="*/ 157 h 192"/>
                  <a:gd name="T10" fmla="*/ 13 w 266"/>
                  <a:gd name="T11" fmla="*/ 61 h 192"/>
                  <a:gd name="T12" fmla="*/ 13 w 266"/>
                  <a:gd name="T13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92">
                    <a:moveTo>
                      <a:pt x="13" y="13"/>
                    </a:moveTo>
                    <a:cubicBezTo>
                      <a:pt x="26" y="26"/>
                      <a:pt x="53" y="114"/>
                      <a:pt x="93" y="141"/>
                    </a:cubicBezTo>
                    <a:cubicBezTo>
                      <a:pt x="133" y="168"/>
                      <a:pt x="240" y="165"/>
                      <a:pt x="253" y="173"/>
                    </a:cubicBezTo>
                    <a:cubicBezTo>
                      <a:pt x="266" y="181"/>
                      <a:pt x="202" y="192"/>
                      <a:pt x="173" y="189"/>
                    </a:cubicBezTo>
                    <a:cubicBezTo>
                      <a:pt x="144" y="186"/>
                      <a:pt x="104" y="178"/>
                      <a:pt x="77" y="157"/>
                    </a:cubicBezTo>
                    <a:cubicBezTo>
                      <a:pt x="50" y="136"/>
                      <a:pt x="21" y="85"/>
                      <a:pt x="13" y="61"/>
                    </a:cubicBezTo>
                    <a:cubicBezTo>
                      <a:pt x="5" y="37"/>
                      <a:pt x="0" y="0"/>
                      <a:pt x="13" y="13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409"/>
              <p:cNvSpPr>
                <a:spLocks/>
              </p:cNvSpPr>
              <p:nvPr/>
            </p:nvSpPr>
            <p:spPr bwMode="auto">
              <a:xfrm>
                <a:off x="4371" y="2112"/>
                <a:ext cx="202" cy="59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410"/>
              <p:cNvSpPr>
                <a:spLocks/>
              </p:cNvSpPr>
              <p:nvPr/>
            </p:nvSpPr>
            <p:spPr bwMode="auto">
              <a:xfrm>
                <a:off x="4211" y="2399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411"/>
              <p:cNvSpPr>
                <a:spLocks/>
              </p:cNvSpPr>
              <p:nvPr/>
            </p:nvSpPr>
            <p:spPr bwMode="auto">
              <a:xfrm rot="1815386">
                <a:off x="4035" y="2575"/>
                <a:ext cx="202" cy="28"/>
              </a:xfrm>
              <a:custGeom>
                <a:avLst/>
                <a:gdLst>
                  <a:gd name="T0" fmla="*/ 13 w 202"/>
                  <a:gd name="T1" fmla="*/ 8 h 59"/>
                  <a:gd name="T2" fmla="*/ 29 w 202"/>
                  <a:gd name="T3" fmla="*/ 8 h 59"/>
                  <a:gd name="T4" fmla="*/ 189 w 202"/>
                  <a:gd name="T5" fmla="*/ 40 h 59"/>
                  <a:gd name="T6" fmla="*/ 109 w 202"/>
                  <a:gd name="T7" fmla="*/ 56 h 59"/>
                  <a:gd name="T8" fmla="*/ 13 w 202"/>
                  <a:gd name="T9" fmla="*/ 24 h 59"/>
                  <a:gd name="T10" fmla="*/ 61 w 202"/>
                  <a:gd name="T11" fmla="*/ 56 h 59"/>
                  <a:gd name="T12" fmla="*/ 13 w 202"/>
                  <a:gd name="T13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59">
                    <a:moveTo>
                      <a:pt x="13" y="8"/>
                    </a:moveTo>
                    <a:cubicBezTo>
                      <a:pt x="8" y="0"/>
                      <a:pt x="0" y="3"/>
                      <a:pt x="29" y="8"/>
                    </a:cubicBezTo>
                    <a:cubicBezTo>
                      <a:pt x="58" y="13"/>
                      <a:pt x="176" y="32"/>
                      <a:pt x="189" y="40"/>
                    </a:cubicBezTo>
                    <a:cubicBezTo>
                      <a:pt x="202" y="48"/>
                      <a:pt x="138" y="59"/>
                      <a:pt x="109" y="56"/>
                    </a:cubicBezTo>
                    <a:cubicBezTo>
                      <a:pt x="80" y="53"/>
                      <a:pt x="21" y="24"/>
                      <a:pt x="13" y="24"/>
                    </a:cubicBezTo>
                    <a:cubicBezTo>
                      <a:pt x="5" y="24"/>
                      <a:pt x="61" y="59"/>
                      <a:pt x="61" y="56"/>
                    </a:cubicBezTo>
                    <a:cubicBezTo>
                      <a:pt x="61" y="53"/>
                      <a:pt x="18" y="16"/>
                      <a:pt x="13" y="8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412"/>
              <p:cNvSpPr>
                <a:spLocks/>
              </p:cNvSpPr>
              <p:nvPr/>
            </p:nvSpPr>
            <p:spPr bwMode="auto">
              <a:xfrm>
                <a:off x="3975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413"/>
              <p:cNvSpPr>
                <a:spLocks/>
              </p:cNvSpPr>
              <p:nvPr/>
            </p:nvSpPr>
            <p:spPr bwMode="auto">
              <a:xfrm>
                <a:off x="4007" y="2878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414"/>
              <p:cNvSpPr>
                <a:spLocks/>
              </p:cNvSpPr>
              <p:nvPr/>
            </p:nvSpPr>
            <p:spPr bwMode="auto">
              <a:xfrm>
                <a:off x="4071" y="2686"/>
                <a:ext cx="160" cy="139"/>
              </a:xfrm>
              <a:custGeom>
                <a:avLst/>
                <a:gdLst>
                  <a:gd name="T0" fmla="*/ 10 w 160"/>
                  <a:gd name="T1" fmla="*/ 10 h 139"/>
                  <a:gd name="T2" fmla="*/ 23 w 160"/>
                  <a:gd name="T3" fmla="*/ 18 h 139"/>
                  <a:gd name="T4" fmla="*/ 154 w 160"/>
                  <a:gd name="T5" fmla="*/ 111 h 139"/>
                  <a:gd name="T6" fmla="*/ 57 w 160"/>
                  <a:gd name="T7" fmla="*/ 90 h 139"/>
                  <a:gd name="T8" fmla="*/ 6 w 160"/>
                  <a:gd name="T9" fmla="*/ 16 h 139"/>
                  <a:gd name="T10" fmla="*/ 25 w 160"/>
                  <a:gd name="T11" fmla="*/ 138 h 139"/>
                  <a:gd name="T12" fmla="*/ 10 w 160"/>
                  <a:gd name="T13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0" y="10"/>
                    </a:moveTo>
                    <a:cubicBezTo>
                      <a:pt x="7" y="4"/>
                      <a:pt x="0" y="0"/>
                      <a:pt x="23" y="18"/>
                    </a:cubicBezTo>
                    <a:cubicBezTo>
                      <a:pt x="47" y="34"/>
                      <a:pt x="148" y="99"/>
                      <a:pt x="154" y="111"/>
                    </a:cubicBezTo>
                    <a:cubicBezTo>
                      <a:pt x="160" y="123"/>
                      <a:pt x="82" y="106"/>
                      <a:pt x="57" y="90"/>
                    </a:cubicBezTo>
                    <a:cubicBezTo>
                      <a:pt x="32" y="74"/>
                      <a:pt x="11" y="8"/>
                      <a:pt x="6" y="16"/>
                    </a:cubicBezTo>
                    <a:cubicBezTo>
                      <a:pt x="1" y="24"/>
                      <a:pt x="24" y="139"/>
                      <a:pt x="25" y="138"/>
                    </a:cubicBezTo>
                    <a:cubicBezTo>
                      <a:pt x="26" y="137"/>
                      <a:pt x="13" y="37"/>
                      <a:pt x="10" y="10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7" name="Group 430"/>
          <p:cNvGrpSpPr>
            <a:grpSpLocks/>
          </p:cNvGrpSpPr>
          <p:nvPr/>
        </p:nvGrpSpPr>
        <p:grpSpPr bwMode="auto">
          <a:xfrm>
            <a:off x="820692" y="3335946"/>
            <a:ext cx="3124200" cy="2514600"/>
            <a:chOff x="80" y="557"/>
            <a:chExt cx="2440" cy="1915"/>
          </a:xfrm>
        </p:grpSpPr>
        <p:grpSp>
          <p:nvGrpSpPr>
            <p:cNvPr id="208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226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347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7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338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41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343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44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345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6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342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8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329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32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334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35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336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7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333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29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320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23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325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26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327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28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324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0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311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14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316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8000">
                          <a:gamma/>
                          <a:shade val="46275"/>
                          <a:invGamma/>
                        </a:srgbClr>
                      </a:gs>
                      <a:gs pos="50000">
                        <a:srgbClr val="008000"/>
                      </a:gs>
                      <a:gs pos="100000">
                        <a:srgbClr val="008000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317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318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9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8000"/>
                        </a:gs>
                        <a:gs pos="100000">
                          <a:srgbClr val="008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315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1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304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2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297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3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290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4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283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5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276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6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269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7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262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8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255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9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248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0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241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88 w 288"/>
                    <a:gd name="T1" fmla="*/ 41 h 218"/>
                    <a:gd name="T2" fmla="*/ 44 w 288"/>
                    <a:gd name="T3" fmla="*/ 9 h 218"/>
                    <a:gd name="T4" fmla="*/ 4 w 288"/>
                    <a:gd name="T5" fmla="*/ 97 h 218"/>
                    <a:gd name="T6" fmla="*/ 68 w 288"/>
                    <a:gd name="T7" fmla="*/ 193 h 218"/>
                    <a:gd name="T8" fmla="*/ 252 w 288"/>
                    <a:gd name="T9" fmla="*/ 209 h 218"/>
                    <a:gd name="T10" fmla="*/ 284 w 288"/>
                    <a:gd name="T11" fmla="*/ 137 h 218"/>
                    <a:gd name="T12" fmla="*/ 188 w 288"/>
                    <a:gd name="T13" fmla="*/ 4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50000">
                      <a:srgbClr val="008000"/>
                    </a:gs>
                    <a:gs pos="100000">
                      <a:srgbClr val="008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09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210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9" name="Group 786"/>
          <p:cNvGrpSpPr>
            <a:grpSpLocks/>
          </p:cNvGrpSpPr>
          <p:nvPr/>
        </p:nvGrpSpPr>
        <p:grpSpPr bwMode="auto">
          <a:xfrm>
            <a:off x="5214703" y="460394"/>
            <a:ext cx="3137919" cy="2403163"/>
            <a:chOff x="3504" y="2400"/>
            <a:chExt cx="2112" cy="1753"/>
          </a:xfrm>
        </p:grpSpPr>
        <p:grpSp>
          <p:nvGrpSpPr>
            <p:cNvPr id="350" name="Group 787"/>
            <p:cNvGrpSpPr>
              <a:grpSpLocks/>
            </p:cNvGrpSpPr>
            <p:nvPr/>
          </p:nvGrpSpPr>
          <p:grpSpPr bwMode="auto">
            <a:xfrm>
              <a:off x="3504" y="2906"/>
              <a:ext cx="2016" cy="1247"/>
              <a:chOff x="192" y="2144"/>
              <a:chExt cx="2440" cy="1544"/>
            </a:xfrm>
          </p:grpSpPr>
          <p:sp>
            <p:nvSpPr>
              <p:cNvPr id="529" name="AutoShape 788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Freeform 789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1" name="Group 790"/>
            <p:cNvGrpSpPr>
              <a:grpSpLocks/>
            </p:cNvGrpSpPr>
            <p:nvPr/>
          </p:nvGrpSpPr>
          <p:grpSpPr bwMode="auto">
            <a:xfrm>
              <a:off x="3512" y="2976"/>
              <a:ext cx="2008" cy="1137"/>
              <a:chOff x="90" y="1015"/>
              <a:chExt cx="2430" cy="1407"/>
            </a:xfrm>
          </p:grpSpPr>
          <p:sp>
            <p:nvSpPr>
              <p:cNvPr id="513" name="Freeform 791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Freeform 792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Freeform 793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Oval 794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Oval 795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Oval 796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Oval 797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Oval 798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Oval 799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Oval 800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Oval 801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Oval 802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Oval 803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Oval 804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Oval 805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Freeform 806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2" name="Group 807"/>
            <p:cNvGrpSpPr>
              <a:grpSpLocks/>
            </p:cNvGrpSpPr>
            <p:nvPr/>
          </p:nvGrpSpPr>
          <p:grpSpPr bwMode="auto">
            <a:xfrm rot="1122236" flipH="1">
              <a:off x="4128" y="2592"/>
              <a:ext cx="672" cy="672"/>
              <a:chOff x="3120" y="2640"/>
              <a:chExt cx="816" cy="912"/>
            </a:xfrm>
          </p:grpSpPr>
          <p:grpSp>
            <p:nvGrpSpPr>
              <p:cNvPr id="491" name="Group 808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493" name="Oval 809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Oval 810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5" name="Oval 811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Oval 812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Oval 813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8" name="Oval 814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9" name="Oval 815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0" name="Oval 816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1" name="Oval 817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2" name="Oval 818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3" name="Oval 819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4" name="Oval 820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5" name="Oval 821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6" name="Oval 822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7" name="Oval 823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8" name="Oval 824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9" name="Oval 825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0" name="Oval 826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1" name="Oval 827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2" name="Oval 828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92" name="Freeform 829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3" name="Group 830"/>
            <p:cNvGrpSpPr>
              <a:grpSpLocks/>
            </p:cNvGrpSpPr>
            <p:nvPr/>
          </p:nvGrpSpPr>
          <p:grpSpPr bwMode="auto">
            <a:xfrm rot="2721712">
              <a:off x="4944" y="2448"/>
              <a:ext cx="672" cy="672"/>
              <a:chOff x="3120" y="2640"/>
              <a:chExt cx="816" cy="912"/>
            </a:xfrm>
          </p:grpSpPr>
          <p:grpSp>
            <p:nvGrpSpPr>
              <p:cNvPr id="469" name="Group 831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471" name="Oval 832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2" name="Oval 833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3" name="Oval 834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4" name="Oval 835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5" name="Oval 836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6" name="Oval 837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7" name="Oval 838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8" name="Oval 839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9" name="Oval 840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Oval 841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Oval 842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2" name="Oval 843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Oval 844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Oval 845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5" name="Oval 846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6" name="Oval 847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7" name="Oval 848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8" name="Oval 849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9" name="Oval 850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0" name="Oval 851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70" name="Freeform 852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4" name="Group 853"/>
            <p:cNvGrpSpPr>
              <a:grpSpLocks/>
            </p:cNvGrpSpPr>
            <p:nvPr/>
          </p:nvGrpSpPr>
          <p:grpSpPr bwMode="auto">
            <a:xfrm rot="1343305">
              <a:off x="4320" y="3216"/>
              <a:ext cx="672" cy="672"/>
              <a:chOff x="3120" y="2640"/>
              <a:chExt cx="816" cy="912"/>
            </a:xfrm>
          </p:grpSpPr>
          <p:grpSp>
            <p:nvGrpSpPr>
              <p:cNvPr id="447" name="Group 854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449" name="Oval 855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Oval 856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Oval 857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2" name="Oval 858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3" name="Oval 859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Oval 860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Oval 861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6" name="Oval 862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Oval 863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Oval 864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9" name="Oval 865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0" name="Oval 866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1" name="Oval 867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2" name="Oval 868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3" name="Oval 869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4" name="Oval 870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5" name="Oval 871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6" name="Oval 872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Oval 873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Oval 874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8" name="Freeform 875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5" name="Group 876"/>
            <p:cNvGrpSpPr>
              <a:grpSpLocks/>
            </p:cNvGrpSpPr>
            <p:nvPr/>
          </p:nvGrpSpPr>
          <p:grpSpPr bwMode="auto">
            <a:xfrm rot="14096288">
              <a:off x="3504" y="3264"/>
              <a:ext cx="672" cy="672"/>
              <a:chOff x="3120" y="2640"/>
              <a:chExt cx="816" cy="912"/>
            </a:xfrm>
          </p:grpSpPr>
          <p:grpSp>
            <p:nvGrpSpPr>
              <p:cNvPr id="425" name="Group 877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427" name="Oval 878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Oval 879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Oval 880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Oval 881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Oval 882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Oval 883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Oval 884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Oval 885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Oval 886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Oval 887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Oval 888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Oval 889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Oval 890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Oval 891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Oval 892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Oval 893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Oval 894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Oval 895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Oval 896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Oval 897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26" name="Freeform 898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6" name="Group 899"/>
            <p:cNvGrpSpPr>
              <a:grpSpLocks/>
            </p:cNvGrpSpPr>
            <p:nvPr/>
          </p:nvGrpSpPr>
          <p:grpSpPr bwMode="auto">
            <a:xfrm rot="15415102">
              <a:off x="3840" y="2928"/>
              <a:ext cx="672" cy="672"/>
              <a:chOff x="3120" y="2640"/>
              <a:chExt cx="816" cy="912"/>
            </a:xfrm>
          </p:grpSpPr>
          <p:grpSp>
            <p:nvGrpSpPr>
              <p:cNvPr id="403" name="Group 900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405" name="Oval 901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Oval 90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7" name="Oval 903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Oval 904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solidFill>
                  <a:srgbClr val="008080"/>
                </a:soli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Oval 905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Oval 906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Oval 907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Oval 908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Oval 909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Oval 910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Oval 911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Oval 912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Oval 91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Oval 914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Oval 915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Oval 916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Oval 917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Oval 918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Oval 919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Oval 920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04" name="Freeform 921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7" name="Group 922"/>
            <p:cNvGrpSpPr>
              <a:grpSpLocks/>
            </p:cNvGrpSpPr>
            <p:nvPr/>
          </p:nvGrpSpPr>
          <p:grpSpPr bwMode="auto">
            <a:xfrm rot="2212345">
              <a:off x="4560" y="2784"/>
              <a:ext cx="672" cy="672"/>
              <a:chOff x="3120" y="2640"/>
              <a:chExt cx="816" cy="912"/>
            </a:xfrm>
          </p:grpSpPr>
          <p:grpSp>
            <p:nvGrpSpPr>
              <p:cNvPr id="381" name="Group 923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383" name="Oval 924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Oval 925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Oval 926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Oval 927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Oval 928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Oval 929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Oval 93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Oval 931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Oval 932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Oval 933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Oval 934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Oval 935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Oval 936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Oval 937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Oval 938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Oval 939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Oval 940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Oval 941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Oval 94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Oval 943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82" name="Freeform 944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8" name="Group 945"/>
            <p:cNvGrpSpPr>
              <a:grpSpLocks/>
            </p:cNvGrpSpPr>
            <p:nvPr/>
          </p:nvGrpSpPr>
          <p:grpSpPr bwMode="auto">
            <a:xfrm rot="-960844">
              <a:off x="4464" y="2400"/>
              <a:ext cx="672" cy="672"/>
              <a:chOff x="3120" y="2640"/>
              <a:chExt cx="816" cy="912"/>
            </a:xfrm>
          </p:grpSpPr>
          <p:grpSp>
            <p:nvGrpSpPr>
              <p:cNvPr id="359" name="Group 946"/>
              <p:cNvGrpSpPr>
                <a:grpSpLocks/>
              </p:cNvGrpSpPr>
              <p:nvPr/>
            </p:nvGrpSpPr>
            <p:grpSpPr bwMode="auto">
              <a:xfrm>
                <a:off x="3120" y="2640"/>
                <a:ext cx="720" cy="912"/>
                <a:chOff x="3120" y="2640"/>
                <a:chExt cx="1008" cy="1248"/>
              </a:xfrm>
            </p:grpSpPr>
            <p:sp>
              <p:nvSpPr>
                <p:cNvPr id="361" name="Oval 947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Oval 948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Oval 949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Oval 950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Oval 951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Oval 952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Oval 953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Oval 954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Oval 955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Oval 956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3CC33"/>
                      </a:solidFill>
                      <a:round/>
                      <a:headEnd type="none" w="lg" len="lg"/>
                      <a:tailEnd type="none" w="lg" len="lg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Oval 957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Oval 958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Oval 959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Oval 960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Oval 961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Oval 962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Oval 963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Oval 964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Oval 965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Oval 966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60" name="Freeform 967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16 w 224"/>
                  <a:gd name="T1" fmla="*/ 192 h 224"/>
                  <a:gd name="T2" fmla="*/ 160 w 224"/>
                  <a:gd name="T3" fmla="*/ 96 h 224"/>
                  <a:gd name="T4" fmla="*/ 208 w 224"/>
                  <a:gd name="T5" fmla="*/ 0 h 224"/>
                  <a:gd name="T6" fmla="*/ 224 w 224"/>
                  <a:gd name="T7" fmla="*/ 32 h 224"/>
                  <a:gd name="T8" fmla="*/ 96 w 224"/>
                  <a:gd name="T9" fmla="*/ 176 h 224"/>
                  <a:gd name="T10" fmla="*/ 0 w 224"/>
                  <a:gd name="T1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 cap="flat" cmpd="sng">
                <a:solidFill>
                  <a:srgbClr val="6633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31" name="TextBox 530"/>
          <p:cNvSpPr txBox="1"/>
          <p:nvPr/>
        </p:nvSpPr>
        <p:spPr>
          <a:xfrm>
            <a:off x="843329" y="2881459"/>
            <a:ext cx="162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50 кг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898797" y="5850546"/>
            <a:ext cx="150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20 кг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5269560" y="2881459"/>
            <a:ext cx="1375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40 кг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5051624" y="5786709"/>
            <a:ext cx="139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30 кг</a:t>
            </a:r>
            <a:endParaRPr lang="ru-RU" sz="32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62</Words>
  <Application>Microsoft Office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Маришка</dc:creator>
  <cp:lastModifiedBy>Маришка</cp:lastModifiedBy>
  <cp:revision>17</cp:revision>
  <dcterms:created xsi:type="dcterms:W3CDTF">2011-03-15T17:03:11Z</dcterms:created>
  <dcterms:modified xsi:type="dcterms:W3CDTF">2011-03-21T16:57:37Z</dcterms:modified>
</cp:coreProperties>
</file>