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9" r:id="rId4"/>
    <p:sldId id="262" r:id="rId5"/>
    <p:sldId id="264" r:id="rId6"/>
    <p:sldId id="265" r:id="rId7"/>
    <p:sldId id="263" r:id="rId8"/>
    <p:sldId id="267" r:id="rId9"/>
    <p:sldId id="268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C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7154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МБДОУ ЦРР Д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 №3 «Звездочка»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Воспитатель –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Тронина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С.А.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2500306"/>
            <a:ext cx="4429124" cy="3854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Развитие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мелкой моторики </a:t>
            </a:r>
            <a:endParaRPr lang="en-US" sz="2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у детей младшего дошкольного </a:t>
            </a: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возраста.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CIMG78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2714620"/>
            <a:ext cx="3643338" cy="292895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57224" y="4714884"/>
            <a:ext cx="8001056" cy="18573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Погружение рук в песок;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Просеивание между ладонями, пальцами;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Использование сухих бассейнов для самомассажа кистей;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Прячем ручки в крупе, ищем сюрпризы;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Перебираем, пересыпаем, рисуем;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Мочим губку одной рукой и выжимаем другой…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с пеком и водой, с крупами, сухие бассейны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CIMG799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857364"/>
            <a:ext cx="3470271" cy="221457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229600" cy="23574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Рисование пальчиками, всей ладошкой; оттиск печатками;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Лепка из пластилина, глины, соленого теста;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Украшение вылепленных работ природным материалом, пуговицами, бусинами,…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Приклеивание готовых форм, фигур; обрывание, смятие и разглаживание бумаги, скручивание салфеток, индивидуальная работа с ножницами.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5000660" cy="714380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 Рисование          Лепка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2132" y="714357"/>
            <a:ext cx="2970205" cy="642942"/>
          </a:xfrm>
        </p:spPr>
        <p:txBody>
          <a:bodyPr/>
          <a:lstStyle/>
          <a:p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Аппликация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3500438" cy="25003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7" name="Picture 3" descr="G:\DCIM\100CASIO\CIMG7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429000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2" name="Содержимое 11" descr="CIMG7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143380"/>
            <a:ext cx="3234267" cy="2425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786742" cy="278608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В.А.Сухомлинский </a:t>
            </a:r>
            <a:endParaRPr lang="ru-RU" sz="2000" dirty="0"/>
          </a:p>
        </p:txBody>
      </p:sp>
      <p:pic>
        <p:nvPicPr>
          <p:cNvPr id="9" name="Содержимое 8" descr="CIMG66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4500570"/>
            <a:ext cx="2643206" cy="197884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01122" cy="19288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3643338" cy="28575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15370" cy="264320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a:t>
            </a:r>
            <a:endParaRPr lang="ru-RU" sz="2000" dirty="0"/>
          </a:p>
        </p:txBody>
      </p:sp>
      <p:pic>
        <p:nvPicPr>
          <p:cNvPr id="10" name="Содержимое 9" descr="CIMG77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500570"/>
            <a:ext cx="3000396" cy="207803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158030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Развивает  внимание, память, мышление, воображение;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Снимает тревожность;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Повышает работоспособность головного мозга.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43174" y="928670"/>
            <a:ext cx="4040188" cy="64294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Пальчиковый театр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285852" y="1500174"/>
            <a:ext cx="7358114" cy="107157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Помогает развивать речь;</a:t>
            </a:r>
          </a:p>
          <a:p>
            <a:r>
              <a:rPr lang="ru-RU" sz="2000" b="0" dirty="0" smtClean="0">
                <a:latin typeface="Comic Sans MS" pitchFamily="66" charset="0"/>
              </a:rPr>
              <a:t>Способствует овладению навыками мелкой моторики;</a:t>
            </a:r>
            <a:endParaRPr lang="ru-RU" sz="2000" b="0" dirty="0">
              <a:latin typeface="Comic Sans MS" pitchFamily="66" charset="0"/>
            </a:endParaRPr>
          </a:p>
        </p:txBody>
      </p:sp>
      <p:pic>
        <p:nvPicPr>
          <p:cNvPr id="12" name="Содержимое 11" descr="CIMG667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928934"/>
            <a:ext cx="3071834" cy="22145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5000660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Функциональные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застежки, игры-шнуровки.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CIMG75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86050" y="2071678"/>
            <a:ext cx="3571900" cy="22860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4286256"/>
            <a:ext cx="7300906" cy="22145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Прикрепление прищепок по длине, краю предмета;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Развешивание  разноцветных платочков после стирки;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Перетирание пуговиц между ладонями;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из ладошки в ладошку;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Выкладывание изображения по контуру;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Поиск больших, квадратных, гладких и пр. пуговиц;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Пересыпание пуговиц в прорезь в банке.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44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Игры с пуговицами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4405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Игры с прищепками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500462" cy="2428892"/>
          </a:xfrm>
        </p:spPr>
      </p:pic>
      <p:pic>
        <p:nvPicPr>
          <p:cNvPr id="14" name="Содержимое 13" descr="SDC114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3543296" cy="24288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256"/>
            <a:ext cx="7143800" cy="2143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Выкладывание  пробками изображения по контуру;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Перемещение пальчиков на пробках, как на лыжах;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Выстраивание башни;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Нанизывание крупных бусин на леску;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Перетирание, перекатывание между ладонями;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Вдавливание в пластилин.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Игры с пробками от бутылок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Игры с крупными 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бусинами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CIMG774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3643339" cy="23574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15286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Закрепление умения выделять цвет, форму, величину как особые свойства предметов; группировать однородные предметы.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7929618" cy="65935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 smtClean="0">
                <a:solidFill>
                  <a:srgbClr val="C00000"/>
                </a:solidFill>
                <a:latin typeface="Comic Sans MS" pitchFamily="66" charset="0"/>
              </a:rPr>
              <a:t>с вкладышами, конструктором, развивающие игры</a:t>
            </a:r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CIMG77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714489"/>
            <a:ext cx="3714751" cy="24288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1205</TotalTime>
  <Words>415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МБДОУ ЦРР Д/с №3 «Звездочка» Воспитатель – Тронина С.А.</vt:lpstr>
      <vt:lpstr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vt:lpstr>
      <vt:lpstr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vt:lpstr>
      <vt:lpstr>Развивает  внимание, память, мышление, воображение; Снимает тревожность; Повышает работоспособность головного мозга.</vt:lpstr>
      <vt:lpstr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 </vt:lpstr>
      <vt:lpstr>Прикрепление прищепок по длине, краю предмета; Развешивание  разноцветных платочков после стирки; Перетирание пуговиц между ладонями; Пересыпание из ладошки в ладошку; Выкладывание изображения по контуру; Поиск больших, квадратных, гладких и пр. пуговиц; Пересыпание пуговиц в прорезь в банке.</vt:lpstr>
      <vt:lpstr>Выкладывание  пробками изображения по контуру; Перемещение пальчиков на пробках, как на лыжах; Выстраивание башни; Нанизывание крупных бусин на леску; Перетирание, перекатывание между ладонями; Вдавливание в пластилин.</vt:lpstr>
      <vt:lpstr>Способствуют развитию восприятия; созданию условий для ознакомления детей с цветом, формой, величиной, осязаемыми свойствами предметов.  Закрепление умения выделять цвет, форму, величину как особые свойства предметов; группировать однородные предметы.</vt:lpstr>
      <vt:lpstr>Погружение рук в песок; Просеивание между ладонями, пальцами;  Использование сухих бассейнов для самомассажа кистей; Прячем ручки в крупе, ищем сюрпризы; Перебираем, пересыпаем, рисуем; Мочим губку одной рукой и выжимаем другой…</vt:lpstr>
      <vt:lpstr>Рисование пальчиками, всей ладошкой; оттиск печатками;  Лепка из пластилина, глины, соленого теста; Украшение вылепленных работ природным материалом, пуговицами, бусинами,… Приклеивание готовых форм, фигур; обрывание, смятие и разглаживание бумаги, скручивание салфеток, индивидуальная работа с ножницами.</vt:lpstr>
      <vt:lpstr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cp:lastModifiedBy>User</cp:lastModifiedBy>
  <cp:revision>105</cp:revision>
  <dcterms:modified xsi:type="dcterms:W3CDTF">2012-12-08T12:06:33Z</dcterms:modified>
</cp:coreProperties>
</file>