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5" r:id="rId3"/>
    <p:sldId id="273" r:id="rId4"/>
    <p:sldId id="286" r:id="rId5"/>
    <p:sldId id="282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8000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429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1026" y="0"/>
            <a:ext cx="9246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2278" y="0"/>
            <a:ext cx="9506278" cy="685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РВ</cp:lastModifiedBy>
  <cp:revision>26</cp:revision>
  <dcterms:created xsi:type="dcterms:W3CDTF">2013-05-04T18:23:37Z</dcterms:created>
  <dcterms:modified xsi:type="dcterms:W3CDTF">2013-07-08T15:38:54Z</dcterms:modified>
</cp:coreProperties>
</file>