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4" r:id="rId2"/>
    <p:sldId id="267" r:id="rId3"/>
    <p:sldId id="257" r:id="rId4"/>
    <p:sldId id="288" r:id="rId5"/>
    <p:sldId id="292" r:id="rId6"/>
    <p:sldId id="290" r:id="rId7"/>
    <p:sldId id="295" r:id="rId8"/>
    <p:sldId id="29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4" autoAdjust="0"/>
    <p:restoredTop sz="94660"/>
  </p:normalViewPr>
  <p:slideViewPr>
    <p:cSldViewPr>
      <p:cViewPr varScale="1">
        <p:scale>
          <a:sx n="38" d="100"/>
          <a:sy n="3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Tm="8000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4346" y="0"/>
            <a:ext cx="95238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84" y="0"/>
            <a:ext cx="9429784" cy="718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8890" y="0"/>
            <a:ext cx="93617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" y="0"/>
            <a:ext cx="9143998" cy="706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В\Desktop\devjatoe_maja22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8" y="0"/>
            <a:ext cx="9109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РВ</dc:creator>
  <cp:lastModifiedBy>РВ</cp:lastModifiedBy>
  <cp:revision>33</cp:revision>
  <dcterms:created xsi:type="dcterms:W3CDTF">2013-05-04T18:23:37Z</dcterms:created>
  <dcterms:modified xsi:type="dcterms:W3CDTF">2013-07-08T14:56:02Z</dcterms:modified>
</cp:coreProperties>
</file>