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65" r:id="rId3"/>
    <p:sldId id="264" r:id="rId4"/>
    <p:sldId id="261" r:id="rId5"/>
    <p:sldId id="263" r:id="rId6"/>
    <p:sldId id="271" r:id="rId7"/>
    <p:sldId id="278" r:id="rId8"/>
    <p:sldId id="272" r:id="rId9"/>
    <p:sldId id="266" r:id="rId10"/>
    <p:sldId id="262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4" autoAdjust="0"/>
    <p:restoredTop sz="94660"/>
  </p:normalViewPr>
  <p:slideViewPr>
    <p:cSldViewPr>
      <p:cViewPr varScale="1">
        <p:scale>
          <a:sx n="38" d="100"/>
          <a:sy n="3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8000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4015" y="428604"/>
            <a:ext cx="79359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620958" cy="67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-142876"/>
            <a:ext cx="9144001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81056" y="-285776"/>
            <a:ext cx="9525056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23854"/>
            <a:ext cx="9144000" cy="708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1470" y="-53603"/>
            <a:ext cx="9215470" cy="691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 r="9" b="2500"/>
          <a:stretch>
            <a:fillRect/>
          </a:stretch>
        </p:blipFill>
        <p:spPr bwMode="auto">
          <a:xfrm>
            <a:off x="-163797" y="1"/>
            <a:ext cx="9470894" cy="67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8238" cy="71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222" y="0"/>
            <a:ext cx="9045778" cy="679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06387" y="0"/>
            <a:ext cx="99567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709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РВ</dc:creator>
  <cp:lastModifiedBy>РВ</cp:lastModifiedBy>
  <cp:revision>28</cp:revision>
  <dcterms:created xsi:type="dcterms:W3CDTF">2013-05-04T18:23:37Z</dcterms:created>
  <dcterms:modified xsi:type="dcterms:W3CDTF">2013-07-08T14:42:17Z</dcterms:modified>
</cp:coreProperties>
</file>