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Математический диктант</a:t>
            </a:r>
            <a:br>
              <a:rPr lang="ru-RU" sz="2800" dirty="0" smtClean="0"/>
            </a:br>
            <a:r>
              <a:rPr lang="ru-RU" sz="2800" b="1" dirty="0" smtClean="0"/>
              <a:t>1) Найди сумму чисел 7 и 9.</a:t>
            </a:r>
            <a:br>
              <a:rPr lang="ru-RU" sz="2800" b="1" dirty="0" smtClean="0"/>
            </a:br>
            <a:r>
              <a:rPr lang="ru-RU" sz="2800" b="1" dirty="0" smtClean="0"/>
              <a:t>2) Уменьшаемое-14, вычитаемое-8. Найди разность.</a:t>
            </a:r>
            <a:br>
              <a:rPr lang="ru-RU" sz="2800" b="1" dirty="0" smtClean="0"/>
            </a:br>
            <a:r>
              <a:rPr lang="ru-RU" sz="2800" b="1" dirty="0" smtClean="0"/>
              <a:t>3)  18 уменьшить на 9.</a:t>
            </a:r>
            <a:br>
              <a:rPr lang="ru-RU" sz="2800" b="1" dirty="0" smtClean="0"/>
            </a:br>
            <a:r>
              <a:rPr lang="ru-RU" sz="2800" b="1" dirty="0" smtClean="0"/>
              <a:t>4)  6 увеличить на 8.</a:t>
            </a:r>
            <a:br>
              <a:rPr lang="ru-RU" sz="2800" b="1" dirty="0" smtClean="0"/>
            </a:br>
            <a:r>
              <a:rPr lang="ru-RU" sz="2800" b="1" dirty="0" smtClean="0"/>
              <a:t>5)  От какого числа нужно отнять 3, чтобы получилось 9?</a:t>
            </a:r>
            <a:br>
              <a:rPr lang="ru-RU" sz="2800" b="1" dirty="0" smtClean="0"/>
            </a:br>
            <a:r>
              <a:rPr lang="ru-RU" sz="2800" b="1" dirty="0" smtClean="0"/>
              <a:t>6)  Запиши число, в котором 2дес. и 3 ед. </a:t>
            </a:r>
            <a:br>
              <a:rPr lang="ru-RU" sz="2800" b="1" dirty="0" smtClean="0"/>
            </a:br>
            <a:r>
              <a:rPr lang="ru-RU" sz="2800" b="1" dirty="0" smtClean="0"/>
              <a:t>7)  Запиши число, которое следует за числом 39.</a:t>
            </a:r>
            <a:br>
              <a:rPr lang="ru-RU" sz="2800" b="1" dirty="0" smtClean="0"/>
            </a:br>
            <a:r>
              <a:rPr lang="ru-RU" sz="2800" b="1" dirty="0" smtClean="0"/>
              <a:t>8)  Запиши самое маленькое двузначное число.</a:t>
            </a:r>
            <a:br>
              <a:rPr lang="ru-RU" sz="2800" b="1" dirty="0" smtClean="0"/>
            </a:br>
            <a:r>
              <a:rPr lang="ru-RU" sz="2800" b="1" dirty="0" smtClean="0"/>
              <a:t>9)  30 плюс 23.</a:t>
            </a:r>
            <a:br>
              <a:rPr lang="ru-RU" sz="2800" b="1" dirty="0" smtClean="0"/>
            </a:br>
            <a:r>
              <a:rPr lang="ru-RU" sz="2800" b="1" dirty="0" smtClean="0"/>
              <a:t>10) От 60 отнять 40.</a:t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5492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ru-RU" dirty="0" smtClean="0"/>
              <a:t>Ключ к самопроверке</a:t>
            </a:r>
            <a:br>
              <a:rPr lang="ru-RU" dirty="0" smtClean="0"/>
            </a:br>
            <a:r>
              <a:rPr lang="ru-RU" dirty="0" smtClean="0"/>
              <a:t>16, 6, 9, 14, 12, 23, 40, 10, 53, 20.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93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 smtClean="0"/>
              <a:t>Оцени себя сам:</a:t>
            </a:r>
            <a:br>
              <a:rPr lang="ru-RU" dirty="0" smtClean="0"/>
            </a:br>
            <a:r>
              <a:rPr lang="ru-RU" dirty="0" smtClean="0"/>
              <a:t>10- </a:t>
            </a:r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8-9- </a:t>
            </a:r>
            <a:r>
              <a:rPr lang="ru-RU" dirty="0" smtClean="0">
                <a:solidFill>
                  <a:srgbClr val="FFFF00"/>
                </a:solidFill>
              </a:rPr>
              <a:t>очень хорошо</a:t>
            </a:r>
            <a:r>
              <a:rPr lang="ru-RU" dirty="0" smtClean="0"/>
              <a:t>!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7- </a:t>
            </a:r>
            <a:r>
              <a:rPr lang="ru-RU" dirty="0" smtClean="0">
                <a:solidFill>
                  <a:srgbClr val="00B050"/>
                </a:solidFill>
              </a:rPr>
              <a:t>хорошо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5-6-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ты справился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меньше 5- не справился. 2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654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Математический диктант 1) Найди сумму чисел 7 и 9. 2) Уменьшаемое-14, вычитаемое-8. Найди разность. 3)  18 уменьшить на 9. 4)  6 увеличить на 8. 5)  От какого числа нужно отнять 3, чтобы получилось 9? 6)  Запиши число, в котором 2дес. и 3 ед.  7)  Запиши число, которое следует за числом 39. 8)  Запиши самое маленькое двузначное число. 9)  30 плюс 23. 10) От 60 отнять 40. </vt:lpstr>
      <vt:lpstr>Ключ к самопроверке 16, 6, 9, 14, 12, 23, 40, 10, 53, 20.</vt:lpstr>
      <vt:lpstr>Оцени себя сам: 10- МОЛОДЕЦ! 5 8-9- очень хорошо! 4+ 7- хорошо. 4 5-6- ты справился. 3 меньше 5- не справился. 2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 1. Найди сумму чисел 7 и 9. 2.Уменьшаемое-14, вычитаемое-8. Найди разность. 3. 18 уменьшить на 9. 4. 6 увеличить на 8. 5. От какого числа нужно отнять 3, чтобы получилось 9? 6. Запиши число, в котором 2дес. и 3 ед.  7. Запиши число, которое следует за числом 39. 8.  </dc:title>
  <dc:creator>Пользователь</dc:creator>
  <cp:lastModifiedBy>Пользователь</cp:lastModifiedBy>
  <cp:revision>3</cp:revision>
  <dcterms:created xsi:type="dcterms:W3CDTF">2012-02-15T17:30:30Z</dcterms:created>
  <dcterms:modified xsi:type="dcterms:W3CDTF">2012-02-15T17:59:28Z</dcterms:modified>
</cp:coreProperties>
</file>