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9" r:id="rId19"/>
    <p:sldId id="286" r:id="rId20"/>
    <p:sldId id="287" r:id="rId21"/>
    <p:sldId id="288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3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4E4E-8785-4466-AA56-54254CC00788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0BF5D-C65C-43E7-9A3C-FE8F7088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9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умений и навыков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BF5D-C65C-43E7-9A3C-FE8F7088DC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8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280920" cy="14127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Социально-личностное развитие детей дошкольного возраста через проектную деятельность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9732" y="550533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Патапова С.В.                  МКДОУ «Сказка»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151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3238"/>
            <a:ext cx="8568952" cy="3661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6632"/>
            <a:ext cx="5400600" cy="216024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с воспитателем дети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превратились  в пешеходов и  отправились в  путешествие по родному городу, по пути повторяя правила пешеходов, дорожные знаки, разметку и  виды транспорта. </a:t>
            </a:r>
          </a:p>
        </p:txBody>
      </p:sp>
      <p:pic>
        <p:nvPicPr>
          <p:cNvPr id="3" name="Picture 3" descr="D:\Мама\мои рисунки\детский сад 6 гр\мой город\P10807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0995"/>
            <a:ext cx="2879537" cy="215965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D:\Мама\мои рисунки\детский сад 6 гр\мой город\IMG_1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35" y="4365104"/>
            <a:ext cx="2943094" cy="196162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D:\Мама\мои рисунки\детский сад 6 гр\мой город\P10807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30" y="2460995"/>
            <a:ext cx="2983172" cy="223773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44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04067"/>
            <a:ext cx="6624736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с педагогом дети рассмотрели проблемные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ситуации  связанные с дорожным движением и определили где были нарушены правила пешеходного и дорожного движения, дети пояснили, как героям необходимо было правильно двигаться по улицам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4" descr="D:\Мама\мои рисунки\детский сад 6 гр\мой город\IMG_14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500305" cy="3625850"/>
          </a:xfrm>
          <a:prstGeom prst="roundRect">
            <a:avLst>
              <a:gd name="adj" fmla="val 16667"/>
            </a:avLst>
          </a:prstGeom>
          <a:ln w="127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:\Мама\мои рисунки\детский сад 6 гр\мой город\IMG_1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67" y="3191303"/>
            <a:ext cx="3071834" cy="2432050"/>
          </a:xfrm>
          <a:prstGeom prst="roundRect">
            <a:avLst>
              <a:gd name="adj" fmla="val 16667"/>
            </a:avLst>
          </a:prstGeom>
          <a:ln w="127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29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4572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Уточнили  значение цветов светофора,  повторили правила перехода  проезжей части. </a:t>
            </a:r>
          </a:p>
        </p:txBody>
      </p:sp>
      <p:pic>
        <p:nvPicPr>
          <p:cNvPr id="3" name="Picture 3" descr="D:\Мама\мои рисунки\детский сад 6 гр\мой город\IMG_14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"/>
          <a:stretch>
            <a:fillRect/>
          </a:stretch>
        </p:blipFill>
        <p:spPr bwMode="auto">
          <a:xfrm>
            <a:off x="714348" y="2071678"/>
            <a:ext cx="2928958" cy="261229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D:\Мама\мои рисунки\детский сад 6 гр\мой город\IMG_1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571744"/>
            <a:ext cx="3964808" cy="2643206"/>
          </a:xfrm>
          <a:prstGeom prst="roundRect">
            <a:avLst>
              <a:gd name="adj" fmla="val 16667"/>
            </a:avLst>
          </a:prstGeom>
          <a:ln w="127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71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206" y="375016"/>
            <a:ext cx="4572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помощи ассоциативных связей дети пытались объяснить почему именно эти цвета используются в светофоре</a:t>
            </a:r>
            <a:endParaRPr lang="ru-RU" dirty="0"/>
          </a:p>
        </p:txBody>
      </p:sp>
      <p:pic>
        <p:nvPicPr>
          <p:cNvPr id="3" name="Picture 5" descr="D:\Мама\мои рисунки\детский сад 6 гр\мой город\IMG_14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-3333" r="13335" b="3333"/>
          <a:stretch>
            <a:fillRect/>
          </a:stretch>
        </p:blipFill>
        <p:spPr bwMode="auto">
          <a:xfrm>
            <a:off x="5841388" y="1843683"/>
            <a:ext cx="3240360" cy="2645193"/>
          </a:xfrm>
          <a:prstGeom prst="roundRect">
            <a:avLst>
              <a:gd name="adj" fmla="val 16667"/>
            </a:avLst>
          </a:prstGeom>
          <a:ln w="127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D:\Мама\мои рисунки\детский сад 6 гр\мой город\IMG_14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5882" b="5882"/>
          <a:stretch>
            <a:fillRect/>
          </a:stretch>
        </p:blipFill>
        <p:spPr bwMode="auto">
          <a:xfrm>
            <a:off x="2843808" y="4309287"/>
            <a:ext cx="3168352" cy="2413982"/>
          </a:xfrm>
          <a:prstGeom prst="roundRect">
            <a:avLst>
              <a:gd name="adj" fmla="val 16667"/>
            </a:avLst>
          </a:prstGeom>
          <a:ln w="127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D:\Мама\мои рисунки\детский сад 6 гр\мой город\IMG_14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5556" r="10870"/>
          <a:stretch>
            <a:fillRect/>
          </a:stretch>
        </p:blipFill>
        <p:spPr bwMode="auto">
          <a:xfrm>
            <a:off x="309337" y="1843683"/>
            <a:ext cx="2973428" cy="2465604"/>
          </a:xfrm>
          <a:prstGeom prst="roundRect">
            <a:avLst>
              <a:gd name="adj" fmla="val 16667"/>
            </a:avLst>
          </a:prstGeom>
          <a:ln w="127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0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347" y="1700808"/>
            <a:ext cx="4572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Разминка.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практических примерах дети закрепили знания  о  переходе  перекрестка оснащенного светофором.</a:t>
            </a:r>
          </a:p>
        </p:txBody>
      </p:sp>
      <p:pic>
        <p:nvPicPr>
          <p:cNvPr id="3" name="Picture 4" descr="D:\Мама\мои рисунки\детский сад 6 гр\мой город\P1080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807"/>
            <a:ext cx="3214710" cy="2411033"/>
          </a:xfrm>
          <a:prstGeom prst="roundRect">
            <a:avLst>
              <a:gd name="adj" fmla="val 16667"/>
            </a:avLst>
          </a:prstGeom>
          <a:ln w="127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D:\Мама\мои рисунки\детский сад 6 гр\мой город\P1080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98" y="2910800"/>
            <a:ext cx="3095763" cy="2322510"/>
          </a:xfrm>
          <a:prstGeom prst="roundRect">
            <a:avLst>
              <a:gd name="adj" fmla="val 16667"/>
            </a:avLst>
          </a:prstGeom>
          <a:ln w="127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D:\Мама\мои рисунки\детский сад 6 гр\мой город\P10807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857628"/>
            <a:ext cx="3427402" cy="2571768"/>
          </a:xfrm>
          <a:prstGeom prst="roundRect">
            <a:avLst>
              <a:gd name="adj" fmla="val 16667"/>
            </a:avLst>
          </a:prstGeom>
          <a:ln w="127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6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88640"/>
            <a:ext cx="4572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классифицировали дорожные знаки по видам (запрещающие, предписывающие, предупреждающие) и с увлечением собирал пазлы со знаками при этом комментируя к какому виду знак относится и что значит. </a:t>
            </a:r>
          </a:p>
        </p:txBody>
      </p:sp>
      <p:pic>
        <p:nvPicPr>
          <p:cNvPr id="3" name="Picture 3" descr="D:\Мама\мои рисунки\детский сад 6 гр\мой город\P10807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6" y="692696"/>
            <a:ext cx="2643206" cy="2053842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D:\Мама\мои рисунки\детский сад 6 гр\мой город\P1080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0" y="3791662"/>
            <a:ext cx="2786082" cy="2089562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6" descr="D:\Мама\мои рисунки\детский сад 6 гр\мой город\P10807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786081" cy="2089905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D:\Мама\мои рисунки\детский сад 6 гр\мой город\P10807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53" y="4365104"/>
            <a:ext cx="2733291" cy="2071702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4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702" y="404664"/>
            <a:ext cx="4572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стали активными участниками игры  , с интересом и азартом  вместе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ребятами собирали пазлы.</a:t>
            </a:r>
          </a:p>
        </p:txBody>
      </p:sp>
      <p:pic>
        <p:nvPicPr>
          <p:cNvPr id="3" name="Picture 3" descr="D:\Мама\мои рисунки\детский сад 6 гр\мой город\P10807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5" y="2060848"/>
            <a:ext cx="5097554" cy="3823166"/>
          </a:xfrm>
          <a:prstGeom prst="roundRect">
            <a:avLst>
              <a:gd name="adj" fmla="val 16667"/>
            </a:avLst>
          </a:prstGeom>
          <a:ln w="127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79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8601"/>
            <a:ext cx="4572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рассказали стихи  выученные дома с родителями, и конечно,  они были посвящены правилам дорожного движения.</a:t>
            </a:r>
          </a:p>
        </p:txBody>
      </p:sp>
      <p:pic>
        <p:nvPicPr>
          <p:cNvPr id="3" name="Picture 6" descr="D:\Мама\мои рисунки\детский сад 6 гр\мой город\P10807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05189" cy="2553891"/>
          </a:xfrm>
          <a:prstGeom prst="roundRect">
            <a:avLst>
              <a:gd name="adj" fmla="val 16667"/>
            </a:avLst>
          </a:prstGeom>
          <a:ln w="12700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:\Мама\мои рисунки\детский сад 6 гр\мой город\P10807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2715"/>
            <a:ext cx="3357586" cy="2518190"/>
          </a:xfrm>
          <a:prstGeom prst="roundRect">
            <a:avLst>
              <a:gd name="adj" fmla="val 16667"/>
            </a:avLst>
          </a:prstGeom>
          <a:ln w="12700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39752" y="5157192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завершении ребята совершили поездку на автобусе , посетили значимые места города под замечательную песню «О Заречном».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899" y="271914"/>
            <a:ext cx="45720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стала рефлексия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детей. Ребята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высказывали свое мнение о занятии, вспоминали наиболее понравившиеся моменты, выбирали смайликов отражающих их настроение после мероприятия.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Логичным завершением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проекта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стала песня «Русская сторонка»  в исполнении трех вокалистов и всех детей группы.</a:t>
            </a:r>
          </a:p>
        </p:txBody>
      </p:sp>
      <p:pic>
        <p:nvPicPr>
          <p:cNvPr id="3" name="Picture 5" descr="D:\Мама\мои рисунки\детский сад 6 гр\мой город\IMG_1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7" y="453511"/>
            <a:ext cx="1857388" cy="278608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:\Мама\мои рисунки\детский сад 6 гр\мой город\IMG_15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1905000" cy="2857500"/>
          </a:xfrm>
          <a:prstGeom prst="roundRect">
            <a:avLst>
              <a:gd name="adj" fmla="val 16667"/>
            </a:avLst>
          </a:prstGeom>
          <a:ln w="12700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:\Мама\мои рисунки\детский сад 6 гр\мой город\P10807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8"/>
          <a:stretch>
            <a:fillRect/>
          </a:stretch>
        </p:blipFill>
        <p:spPr bwMode="auto">
          <a:xfrm>
            <a:off x="5561196" y="2996952"/>
            <a:ext cx="3071834" cy="2782222"/>
          </a:xfrm>
          <a:prstGeom prst="roundRect">
            <a:avLst>
              <a:gd name="adj" fmla="val 16667"/>
            </a:avLst>
          </a:prstGeom>
          <a:ln w="12700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39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6672"/>
            <a:ext cx="4203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ln/>
                <a:solidFill>
                  <a:srgbClr val="028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«Огород»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429" y="134076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 детей с культурными растениями садов и огородов 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детей ухаживать за растениями;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Наблюдение за ростом и созреванием растений;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Прививание уважения к труду и воспитание трудолюбия.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11491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lvl="0" algn="ctr"/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«Милой мамочке букет»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970" y="4293096"/>
            <a:ext cx="8074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 с разнообразием цветов и некоторыми правилами оформления букетов;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любовь и уважение к самым близким людям (мамам, бабушкам);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трудолюбие, усидчивость, аккуратность, умение доводить начатое дело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380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2333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Социально-личностное развитие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7443" y="1844824"/>
            <a:ext cx="2732489" cy="15481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3573016"/>
            <a:ext cx="2695087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7984" y="3573016"/>
            <a:ext cx="2808312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Режимные моменты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0808" y="1801370"/>
            <a:ext cx="2880320" cy="16215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63687" y="908720"/>
            <a:ext cx="360041" cy="824100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196753"/>
            <a:ext cx="576065" cy="22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196752"/>
            <a:ext cx="548754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18" y="874399"/>
            <a:ext cx="4699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/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«Мой любимый детский сад»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297" y="170080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представления детей о детском саде, о его значимости для взрослых и детей;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Уточнение и закрепление знаний детей о профессиях в детском саду;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Пополнение словарного запаса детей;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и любовь к сотрудникам детского сада и к самому детскому саду.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168352" cy="230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/>
            <a:r>
              <a:rPr lang="ru-RU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«Путешествие в страну «Пиши-Читай»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 и закрепить умения детей делать звуковой анализ слов;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об особенностях гласных и согласных буквах и звуках;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умения составлять предложения из заданных слов;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умение определять первые звуки в слове, место нахождения звука в слове;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детей;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творческую активность и инициативность;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чувство товарищества и взаимопомощи. </a:t>
            </a:r>
          </a:p>
        </p:txBody>
      </p:sp>
    </p:spTree>
    <p:extLst>
      <p:ext uri="{BB962C8B-B14F-4D97-AF65-F5344CB8AC3E}">
        <p14:creationId xmlns:p14="http://schemas.microsoft.com/office/powerpoint/2010/main" val="31065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Мониторинг образовательной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05104"/>
              </p:ext>
            </p:extLst>
          </p:nvPr>
        </p:nvGraphicFramePr>
        <p:xfrm>
          <a:off x="611560" y="1196752"/>
          <a:ext cx="7704856" cy="5112569"/>
        </p:xfrm>
        <a:graphic>
          <a:graphicData uri="http://schemas.openxmlformats.org/drawingml/2006/table">
            <a:tbl>
              <a:tblPr firstRow="1" firstCol="1" bandRow="1"/>
              <a:tblGrid>
                <a:gridCol w="2531254"/>
                <a:gridCol w="674473"/>
                <a:gridCol w="674473"/>
                <a:gridCol w="562589"/>
                <a:gridCol w="562589"/>
                <a:gridCol w="675266"/>
                <a:gridCol w="675266"/>
                <a:gridCol w="674473"/>
                <a:gridCol w="674473"/>
              </a:tblGrid>
              <a:tr h="6715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области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5DFE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начало года (октябрь)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конец года (апрель)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9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здоровье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1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социализация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8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худ. лит-ры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худож. творчество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58" marR="63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9738" y="1595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81" y="25121"/>
            <a:ext cx="8219256" cy="8516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Мониторинг развития интегративных качеств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600375"/>
              </p:ext>
            </p:extLst>
          </p:nvPr>
        </p:nvGraphicFramePr>
        <p:xfrm>
          <a:off x="4427983" y="980728"/>
          <a:ext cx="4320482" cy="5328595"/>
        </p:xfrm>
        <a:graphic>
          <a:graphicData uri="http://schemas.openxmlformats.org/drawingml/2006/table">
            <a:tbl>
              <a:tblPr firstRow="1" firstCol="1" bandRow="1"/>
              <a:tblGrid>
                <a:gridCol w="1117879"/>
                <a:gridCol w="400384"/>
                <a:gridCol w="400384"/>
                <a:gridCol w="400384"/>
                <a:gridCol w="400384"/>
                <a:gridCol w="400384"/>
                <a:gridCol w="400384"/>
                <a:gridCol w="400384"/>
                <a:gridCol w="399915"/>
              </a:tblGrid>
              <a:tr h="6601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Интегративные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качества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5DFE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начало года (октябрь)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конец года (апрель)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4ч.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3" marR="57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0979" y="908720"/>
            <a:ext cx="4320480" cy="5544616"/>
          </a:xfrm>
        </p:spPr>
        <p:txBody>
          <a:bodyPr>
            <a:normAutofit fontScale="925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физически развитый, овладевший основными культурно-гигиеническими навыками;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– любознательный, активный;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– эмоционально-отзывчивый;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– овладевший средствами общения и способами взаимодействия с взрослыми и сверстниками;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– 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 – способный решать интеллектуальные и личностные задачи (проблемы), адекватные возрасту;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– имеющие первичные представления о себе, семье, обществе, государстве, мире и природе;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– овладевший универсальными предпосылками учебной деятельности;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 – овладевший необходимыми умениями и навыками</a:t>
            </a:r>
          </a:p>
        </p:txBody>
      </p:sp>
    </p:spTree>
    <p:extLst>
      <p:ext uri="{BB962C8B-B14F-4D97-AF65-F5344CB8AC3E}">
        <p14:creationId xmlns:p14="http://schemas.microsoft.com/office/powerpoint/2010/main" val="30717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0872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трудовых навыков;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нравственных ценностей;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норм и правил поведения;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народными традициями;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кругозора, активности, любознательности, словарного запаса;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акопление знаний, умений и навыков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35843" y="188640"/>
            <a:ext cx="5328592" cy="161483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детского сада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483768" y="3701186"/>
            <a:ext cx="5184576" cy="1368152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вторитет 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Родительский пример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916832"/>
            <a:ext cx="5040560" cy="1584176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Педагоги-воспитатели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азвитие индивидуальности;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психологического состояния;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Преодоление проблем в общении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067944" y="5229200"/>
            <a:ext cx="4824536" cy="144016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Дети-сверстники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Регуляция поведения в различных ситуациях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lvl="0" algn="ctr"/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«Путешествие по родному городу»</a:t>
            </a: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801" y="1484784"/>
            <a:ext cx="8082644" cy="1877437"/>
          </a:xfrm>
          <a:prstGeom prst="rect">
            <a:avLst/>
          </a:prstGeom>
          <a:noFill/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635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lvl="0" indent="4635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детей необходимо начинать в дошкольном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детстве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важнейшем периоде становления личности. Ведь оно на прямую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воспитанием у детей любви к своей «малой Родине».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01" y="3789040"/>
            <a:ext cx="8058383" cy="1508105"/>
          </a:xfrm>
          <a:prstGeom prst="rect">
            <a:avLst/>
          </a:prstGeom>
          <a:noFill/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изучения правил дорожного движения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углубить знания детей о родном городе.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6678"/>
            <a:ext cx="8091295" cy="4339650"/>
          </a:xfrm>
          <a:prstGeom prst="rect">
            <a:avLst/>
          </a:prstGeom>
          <a:noFill/>
          <a:effectLst>
            <a:outerShdw blurRad="40000" dist="23000" sx="1000" sy="1000" rotWithShape="0">
              <a:srgbClr val="000000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Углубить представления детей о месте их жительства, о правилах дорожного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 дорожных знаках.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и закрепление знаний детей о различных видах транспорта, о правилах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улице и в общественном транспорте.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Пополнение словарного запаса детей.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задачи: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любознательность, активность, наблюдательность, внимание,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взаимопомощь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взаимовыручку.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патриотизм, любовь к родному городу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культуру поведения на улице и в общественном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24331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2337" y="802788"/>
            <a:ext cx="8175732" cy="3539430"/>
          </a:xfrm>
          <a:prstGeom prst="rect">
            <a:avLst/>
          </a:prstGeom>
          <a:noFill/>
          <a:effectLst>
            <a:outerShdw blurRad="40000" dist="23000" sx="1000" sy="1000" rotWithShape="0">
              <a:schemeClr val="bg1"/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 детей о родном городе, о правилах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дорожного движения, о правилах поведения на улице и в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общественном транспорте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способностей детей отражать свои знания в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беседе, играх, в практической деятельности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Актуализировать знания родителей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правилах дорожного движения.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абота с детьми в ходе проекта: 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Беседы о Заречном: история города, рассматривание фотографий Заречного разных лет, просмотр видео о строительстве станции и города.  Экскурсия по улицам города.  Беседа о правилах дорожного движения, правилах поведения на улице,  создание безопасных маршрутов от дома до детского сада.  Написание мини-сочинений на тему «Мой город»,  выставка рисунков «Любимые места моего города».  Развивающие игры с использованием макета города  и дорожных знаков, подвижная игра «Светофор».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806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3509" r="6578"/>
          <a:stretch>
            <a:fillRect/>
          </a:stretch>
        </p:blipFill>
        <p:spPr>
          <a:xfrm>
            <a:off x="1043608" y="3140968"/>
            <a:ext cx="2659002" cy="286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P10806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69017"/>
            <a:ext cx="3786187" cy="284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2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40"/>
            <a:ext cx="5454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 мероприятия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Вводная часть: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музыку дети вошли в зал и осмотрели 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декорации,  по ним определили, что речь пойдет 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правилах дорожного движения.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5" descr="D:\Мама\мои рисунки\детский сад 6 гр\мой город\P10807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3513138" cy="2735263"/>
          </a:xfrm>
          <a:prstGeom prst="roundRect">
            <a:avLst>
              <a:gd name="adj" fmla="val 16667"/>
            </a:avLst>
          </a:prstGeom>
          <a:ln w="127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D:\Мама\мои рисунки\детский сад 6 гр\мой город\P10807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68"/>
            <a:ext cx="3643312" cy="2824163"/>
          </a:xfrm>
          <a:prstGeom prst="roundRect">
            <a:avLst>
              <a:gd name="adj" fmla="val 16667"/>
            </a:avLst>
          </a:prstGeom>
          <a:ln w="127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8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1098</Words>
  <Application>Microsoft Office PowerPoint</Application>
  <PresentationFormat>Экран (4:3)</PresentationFormat>
  <Paragraphs>340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образовательной деятельности</vt:lpstr>
      <vt:lpstr>Мониторинг развития интегративных качеств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Патапова</dc:creator>
  <cp:lastModifiedBy>Алёна</cp:lastModifiedBy>
  <cp:revision>57</cp:revision>
  <dcterms:created xsi:type="dcterms:W3CDTF">2013-05-04T09:47:34Z</dcterms:created>
  <dcterms:modified xsi:type="dcterms:W3CDTF">2013-07-01T13:19:30Z</dcterms:modified>
</cp:coreProperties>
</file>