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57" r:id="rId8"/>
    <p:sldId id="269" r:id="rId9"/>
    <p:sldId id="270" r:id="rId10"/>
    <p:sldId id="271" r:id="rId11"/>
    <p:sldId id="272" r:id="rId12"/>
    <p:sldId id="273" r:id="rId13"/>
    <p:sldId id="274" r:id="rId14"/>
    <p:sldId id="258" r:id="rId15"/>
    <p:sldId id="260" r:id="rId16"/>
    <p:sldId id="263" r:id="rId17"/>
    <p:sldId id="276" r:id="rId18"/>
    <p:sldId id="275" r:id="rId19"/>
    <p:sldId id="265" r:id="rId20"/>
    <p:sldId id="267" r:id="rId21"/>
    <p:sldId id="268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357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EB46F7-3771-4006-968D-97EB07799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6EAD-A32F-49D5-A928-3C4D8E354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9655-7B73-440A-84DB-0954A2527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F4582-A519-41F7-8CA2-D82B20943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FB206-1D2F-4275-8992-E6B427815D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35AC7-403C-4A1A-874A-77EE088E6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0EC71-F269-4CF0-8EBE-24A15B3F1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BFA71-29A2-4D4C-B68A-4F14113A4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A728-E9A1-4933-A247-D32066717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9C5BF-B385-4F1B-916D-18B5A8FB07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3305-55EE-4020-AF4F-43269F7647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2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329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329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380012-05AC-4841-8D47-6FB6D44B8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10C16-5E79-43E8-9BC9-64F5B870E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4567D-8EDA-44CE-B6DF-76729E313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BBAC8-6F38-4610-886A-F7A7445C1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9788C-C075-4687-93F9-681F8F789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706E-929F-4D98-9C13-6C7A949845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60F10-0866-49B2-BDE5-7D3697BD7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8949-AAD3-4091-B9CA-8DDED431C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7E5F1-266D-4580-9731-02F4AB1A1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388AC-CDE2-4016-BE6B-EF651A47D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FF868-DAE2-4F2C-9616-C5AA522274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41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F4D8DD-BE7B-4F43-9413-D09A9C849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A6128-1FC6-4E83-9C52-59A21E6437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F1378-B665-490F-8A88-11882DD7EC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E86C1-9CF0-4CCD-AC0F-B73239F272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AA1B-30B9-49EE-B499-27B7B1AE3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678B-BCF4-40CD-BCD1-39F1A1233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6AAC-95F8-4E94-B53D-9C3A1A076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95891-607D-40D9-86F5-C53A35892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CCDC7-F253-475E-9B31-938E21BE6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CED6A-58F1-4805-A976-9F7ABCAB1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8C98B-9D65-4CD2-BB10-F3301F225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8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137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137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F8C5E0-2FD9-45B7-A5B0-F18CEA506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B4A27-713C-4E26-90AB-C802BCE16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3369-9036-44F2-B632-12D61B473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AA543-AFAB-4C2C-87B9-9C3DB181F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A2662-14D7-4254-89EF-B15A244A4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300AA-95AA-41B8-AD10-4C983BCC5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8D41B-D42D-4223-AE00-D3C0FC19C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5626C-193E-40A0-84BD-80F331EC2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9DF46-BB3F-44CB-B150-8986BA960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00D3-C067-483F-8386-C0F897BD60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967CB-0EEF-4807-A090-3C4303390F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253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3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4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55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55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5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5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E7253ECB-6A93-4202-AAB7-5BBDABACB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5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52229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0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1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2232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52234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5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6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7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38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52240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241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242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52244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45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46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52248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49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50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52252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53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254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52255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56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57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58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59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0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1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2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3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4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5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6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7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268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226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7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7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7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8173E57-DF31-46BE-987B-DED53C0DB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C8D9E56-006B-44CE-B17B-569CC721A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138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38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38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38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38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0138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38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138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9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1264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126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126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126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1269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69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0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70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1270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270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270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270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127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7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A835FFA-07A2-42DA-ABB7-B8E520F2E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5860C7B1-80B3-4BCC-8E02-179683FDD24D}" type="datetimeFigureOut">
              <a:rPr lang="ru-RU" smtClean="0"/>
              <a:pPr/>
              <a:t>18.02.2012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A74C23-8537-49AB-B157-94E6B78E6B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214414" y="1285860"/>
            <a:ext cx="6286500" cy="250033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B050"/>
                </a:solidFill>
                <a:latin typeface="Monotype Corsiva" pitchFamily="66" charset="0"/>
              </a:rPr>
              <a:t>Устный счёт</a:t>
            </a:r>
            <a:endParaRPr lang="ru-RU" sz="9600" b="1" dirty="0">
              <a:solidFill>
                <a:srgbClr val="00B05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85852" y="2643182"/>
            <a:ext cx="6400800" cy="2643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4458" y="928670"/>
            <a:ext cx="479650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Найди ошибки 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примерах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500306"/>
            <a:ext cx="807249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5-4=2         9-4=6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3+4=6        6+2=7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7+2=9         3+3=4                 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643050"/>
            <a:ext cx="6755697" cy="2554545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Найди ответ </a:t>
            </a:r>
          </a:p>
          <a:p>
            <a:pPr algn="ctr"/>
            <a:r>
              <a:rPr lang="ru-RU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 примеру</a:t>
            </a:r>
            <a:endParaRPr lang="ru-RU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1071538" y="571480"/>
            <a:ext cx="4040188" cy="4714908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4+3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1+3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5-2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7-2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3+3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6-4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5429256" y="642918"/>
            <a:ext cx="4041775" cy="4786346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7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</a:t>
            </a:r>
          </a:p>
          <a:p>
            <a:pPr>
              <a:buNone/>
            </a:pP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</a:p>
        </p:txBody>
      </p:sp>
      <p:cxnSp>
        <p:nvCxnSpPr>
          <p:cNvPr id="13" name="Прямая со стрелкой 12"/>
          <p:cNvCxnSpPr/>
          <p:nvPr/>
        </p:nvCxnSpPr>
        <p:spPr bwMode="auto">
          <a:xfrm>
            <a:off x="2285984" y="1000108"/>
            <a:ext cx="3000396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 bwMode="auto">
          <a:xfrm>
            <a:off x="2285984" y="1785926"/>
            <a:ext cx="3071834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 bwMode="auto">
          <a:xfrm>
            <a:off x="2214546" y="2643182"/>
            <a:ext cx="314327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 bwMode="auto">
          <a:xfrm>
            <a:off x="2214546" y="3429000"/>
            <a:ext cx="314327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 bwMode="auto">
          <a:xfrm>
            <a:off x="2214546" y="4286256"/>
            <a:ext cx="314327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 bwMode="auto">
          <a:xfrm>
            <a:off x="2214546" y="5072074"/>
            <a:ext cx="3143272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1500174"/>
            <a:ext cx="700092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Задачки в стихах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42910" y="857232"/>
            <a:ext cx="7715304" cy="457203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i="1" dirty="0" smtClean="0"/>
              <a:t>   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 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воробышек спустились на грядки,</a:t>
            </a:r>
          </a:p>
          <a:p>
            <a:pPr>
              <a:buNone/>
            </a:pP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Скачут 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и что-то клюют 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без оглядки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Котик 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- хитрюга 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внезапно подкрался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</a:t>
            </a:r>
          </a:p>
          <a:p>
            <a:pPr>
              <a:buNone/>
            </a:pP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Мигом 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схватил одного и умчался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     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Вот как опасно клевать без оглядки!</a:t>
            </a:r>
          </a:p>
          <a:p>
            <a:pPr>
              <a:buNone/>
            </a:pP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1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Сколько </a:t>
            </a:r>
            <a:r>
              <a:rPr lang="ru-RU" sz="128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теперь их осталось на грядке?   </a:t>
            </a:r>
          </a:p>
          <a:p>
            <a:pPr>
              <a:buNone/>
            </a:pPr>
            <a:r>
              <a:rPr lang="ru-RU" sz="1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34" y="1285860"/>
            <a:ext cx="7500990" cy="41434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800" dirty="0" smtClean="0"/>
              <a:t>          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Мурка, кошка-мышеловка,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Съела 3 мышей в кладовке,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И опять к норе подкралась.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Цап! Еще одна попалась.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Вот так Мурка! Сколько ей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Удалось поймать мышей?         </a:t>
            </a:r>
          </a:p>
          <a:p>
            <a:endParaRPr lang="ru-RU" sz="1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28662" y="1214422"/>
            <a:ext cx="7215238" cy="38576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2800" dirty="0" smtClean="0"/>
              <a:t>    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нашей кошки 5 котят,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лукошке рядышком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сидят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у соседской кошки – 3!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Такие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милые, смотри!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Помогите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сосчитать,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14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Сколько </a:t>
            </a: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будет 3 да 5?   </a:t>
            </a:r>
          </a:p>
          <a:p>
            <a:pPr>
              <a:buNone/>
            </a:pPr>
            <a:r>
              <a:rPr lang="ru-RU" sz="14400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ru-RU" sz="14400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0034" y="2285992"/>
            <a:ext cx="8143932" cy="3071834"/>
          </a:xfrm>
        </p:spPr>
        <p:txBody>
          <a:bodyPr/>
          <a:lstStyle/>
          <a:p>
            <a:pPr algn="l">
              <a:buNone/>
            </a:pPr>
            <a:r>
              <a:rPr lang="ru-RU" sz="5400" dirty="0" smtClean="0"/>
              <a:t>2+       = 5</a:t>
            </a:r>
          </a:p>
          <a:p>
            <a:pPr algn="l">
              <a:buNone/>
            </a:pPr>
            <a:r>
              <a:rPr lang="ru-RU" sz="5400" dirty="0" smtClean="0"/>
              <a:t>1+       =5      6+      =9</a:t>
            </a:r>
            <a:endParaRPr lang="ru-RU" sz="5400" dirty="0" smtClean="0"/>
          </a:p>
          <a:p>
            <a:pPr algn="l">
              <a:buNone/>
            </a:pPr>
            <a:r>
              <a:rPr lang="ru-RU" sz="5400" dirty="0" smtClean="0"/>
              <a:t>1+     </a:t>
            </a:r>
            <a:r>
              <a:rPr lang="ru-RU" sz="5400" dirty="0" smtClean="0"/>
              <a:t>  = 4     4</a:t>
            </a:r>
            <a:r>
              <a:rPr lang="ru-RU" sz="5400" dirty="0" smtClean="0"/>
              <a:t>+     </a:t>
            </a:r>
            <a:r>
              <a:rPr lang="ru-RU" sz="5400" dirty="0" smtClean="0"/>
              <a:t> =</a:t>
            </a:r>
            <a:r>
              <a:rPr lang="ru-RU" sz="5400" dirty="0" smtClean="0"/>
              <a:t>6</a:t>
            </a:r>
          </a:p>
          <a:p>
            <a:pPr algn="l"/>
            <a:r>
              <a:rPr lang="ru-RU" sz="5400" dirty="0" smtClean="0"/>
              <a:t>       </a:t>
            </a:r>
            <a:endParaRPr lang="ru-RU" sz="5400" dirty="0" smtClean="0"/>
          </a:p>
          <a:p>
            <a:pPr algn="l"/>
            <a:endParaRPr lang="ru-RU" sz="4400" dirty="0" smtClean="0"/>
          </a:p>
        </p:txBody>
      </p:sp>
      <p:sp>
        <p:nvSpPr>
          <p:cNvPr id="5" name="Выноска-облако 4"/>
          <p:cNvSpPr/>
          <p:nvPr/>
        </p:nvSpPr>
        <p:spPr bwMode="auto">
          <a:xfrm>
            <a:off x="1500166" y="2428868"/>
            <a:ext cx="1000132" cy="642942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6" name="Выноска-облако 5"/>
          <p:cNvSpPr/>
          <p:nvPr/>
        </p:nvSpPr>
        <p:spPr bwMode="auto">
          <a:xfrm>
            <a:off x="1500166" y="3500438"/>
            <a:ext cx="1071570" cy="571504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 bwMode="auto">
          <a:xfrm>
            <a:off x="1500166" y="4429132"/>
            <a:ext cx="1000132" cy="714380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 bwMode="auto">
          <a:xfrm>
            <a:off x="5500694" y="4500570"/>
            <a:ext cx="928694" cy="571504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 bwMode="auto">
          <a:xfrm>
            <a:off x="5572132" y="3429000"/>
            <a:ext cx="928694" cy="642942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571480"/>
            <a:ext cx="63943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Какое число</a:t>
            </a:r>
            <a:b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спрятала тучка?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ыноска-облако 10"/>
          <p:cNvSpPr/>
          <p:nvPr/>
        </p:nvSpPr>
        <p:spPr bwMode="auto">
          <a:xfrm>
            <a:off x="2714612" y="1357298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000240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9600" b="1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5+2</a:t>
            </a:r>
            <a:endParaRPr lang="ru-RU" sz="9600" b="1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ыноска-облако 5"/>
          <p:cNvSpPr/>
          <p:nvPr/>
        </p:nvSpPr>
        <p:spPr bwMode="auto">
          <a:xfrm>
            <a:off x="2714612" y="1357298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2040" y="4071942"/>
            <a:ext cx="526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/>
              <a:t> </a:t>
            </a:r>
            <a:endParaRPr lang="ru-RU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2214554"/>
            <a:ext cx="37147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4+4 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 bwMode="auto">
          <a:xfrm>
            <a:off x="2786050" y="1643050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428868"/>
            <a:ext cx="22733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6+3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 bwMode="auto">
          <a:xfrm>
            <a:off x="2643174" y="1500174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2214554"/>
            <a:ext cx="19640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5-2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 bwMode="auto">
          <a:xfrm>
            <a:off x="2500298" y="1571612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428868"/>
            <a:ext cx="24657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1+2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 bwMode="auto">
          <a:xfrm>
            <a:off x="2285984" y="1643050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52040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2214554"/>
            <a:ext cx="261481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2+2 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 bwMode="auto">
          <a:xfrm>
            <a:off x="2357422" y="1857364"/>
            <a:ext cx="4000528" cy="3357586"/>
          </a:xfrm>
          <a:prstGeom prst="cloudCallou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2500306"/>
            <a:ext cx="227337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3+3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1142984"/>
            <a:ext cx="47149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Сравните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428868"/>
            <a:ext cx="201851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4*4 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500570"/>
            <a:ext cx="1415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5*6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9777" y="285728"/>
            <a:ext cx="460895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None/>
            </a:pP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</a:t>
            </a:r>
          </a:p>
          <a:p>
            <a:pPr algn="ctr">
              <a:buNone/>
            </a:pP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                      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86182" y="2928934"/>
            <a:ext cx="14157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7*4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43636" y="2428868"/>
            <a:ext cx="12234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4*1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3857628"/>
            <a:ext cx="12234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3*7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3929066"/>
            <a:ext cx="12234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24500" cmpd="dbl">
                  <a:solidFill>
                    <a:srgbClr val="333399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333399">
                        <a:tint val="10000"/>
                        <a:satMod val="155000"/>
                      </a:srgbClr>
                    </a:gs>
                    <a:gs pos="60000">
                      <a:srgbClr val="333399">
                        <a:tint val="30000"/>
                        <a:satMod val="155000"/>
                      </a:srgbClr>
                    </a:gs>
                    <a:gs pos="100000">
                      <a:srgbClr val="333399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8*8</a:t>
            </a:r>
            <a:endParaRPr lang="ru-RU" sz="5400" b="1" dirty="0">
              <a:ln w="24500" cmpd="dbl">
                <a:solidFill>
                  <a:srgbClr val="333399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333399">
                      <a:tint val="10000"/>
                      <a:satMod val="155000"/>
                    </a:srgbClr>
                  </a:gs>
                  <a:gs pos="60000">
                    <a:srgbClr val="333399">
                      <a:tint val="30000"/>
                      <a:satMod val="155000"/>
                    </a:srgbClr>
                  </a:gs>
                  <a:gs pos="100000">
                    <a:srgbClr val="333399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буква Ё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Занавес">
  <a:themeElements>
    <a:clrScheme name="Занавес 8">
      <a:dk1>
        <a:srgbClr val="000000"/>
      </a:dk1>
      <a:lt1>
        <a:srgbClr val="DDDCC5"/>
      </a:lt1>
      <a:dk2>
        <a:srgbClr val="000000"/>
      </a:dk2>
      <a:lt2>
        <a:srgbClr val="C9C6A5"/>
      </a:lt2>
      <a:accent1>
        <a:srgbClr val="C0C0C0"/>
      </a:accent1>
      <a:accent2>
        <a:srgbClr val="B0AC90"/>
      </a:accent2>
      <a:accent3>
        <a:srgbClr val="EBEBDF"/>
      </a:accent3>
      <a:accent4>
        <a:srgbClr val="000000"/>
      </a:accent4>
      <a:accent5>
        <a:srgbClr val="DCDCDC"/>
      </a:accent5>
      <a:accent6>
        <a:srgbClr val="9F9B82"/>
      </a:accent6>
      <a:hlink>
        <a:srgbClr val="666699"/>
      </a:hlink>
      <a:folHlink>
        <a:srgbClr val="905C80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чение">
  <a:themeElements>
    <a:clrScheme name="Течение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Круги">
  <a:themeElements>
    <a:clrScheme name="Круги 6">
      <a:dk1>
        <a:srgbClr val="CDD9D1"/>
      </a:dk1>
      <a:lt1>
        <a:srgbClr val="FFFFFF"/>
      </a:lt1>
      <a:dk2>
        <a:srgbClr val="A3BBA9"/>
      </a:dk2>
      <a:lt2>
        <a:srgbClr val="007D80"/>
      </a:lt2>
      <a:accent1>
        <a:srgbClr val="9CA8A4"/>
      </a:accent1>
      <a:accent2>
        <a:srgbClr val="CBD7CE"/>
      </a:accent2>
      <a:accent3>
        <a:srgbClr val="CEDAD1"/>
      </a:accent3>
      <a:accent4>
        <a:srgbClr val="DADADA"/>
      </a:accent4>
      <a:accent5>
        <a:srgbClr val="CBD1CF"/>
      </a:accent5>
      <a:accent6>
        <a:srgbClr val="B8C3BA"/>
      </a:accent6>
      <a:hlink>
        <a:srgbClr val="009900"/>
      </a:hlink>
      <a:folHlink>
        <a:srgbClr val="009999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Dikorastuschie_i_kulturnye_rasteniya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буква Ё</Template>
  <TotalTime>165</TotalTime>
  <Words>196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буква Ё</vt:lpstr>
      <vt:lpstr>Занавес</vt:lpstr>
      <vt:lpstr>Шары</vt:lpstr>
      <vt:lpstr>Течение</vt:lpstr>
      <vt:lpstr>Круги</vt:lpstr>
      <vt:lpstr>Dikorastuschie_i_kulturnye_rasteniya</vt:lpstr>
      <vt:lpstr>Устный счёт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счёт</dc:title>
  <dc:creator>Рита</dc:creator>
  <cp:lastModifiedBy>Рита</cp:lastModifiedBy>
  <cp:revision>18</cp:revision>
  <dcterms:created xsi:type="dcterms:W3CDTF">2012-02-16T12:23:59Z</dcterms:created>
  <dcterms:modified xsi:type="dcterms:W3CDTF">2012-02-18T11:30:13Z</dcterms:modified>
</cp:coreProperties>
</file>