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56" r:id="rId3"/>
    <p:sldId id="257" r:id="rId4"/>
    <p:sldId id="258" r:id="rId5"/>
    <p:sldId id="259" r:id="rId6"/>
    <p:sldId id="260" r:id="rId7"/>
    <p:sldId id="266" r:id="rId8"/>
    <p:sldId id="265" r:id="rId9"/>
    <p:sldId id="264" r:id="rId10"/>
    <p:sldId id="263" r:id="rId11"/>
    <p:sldId id="267" r:id="rId12"/>
    <p:sldId id="26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1170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29.03.2012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428992" y="444711"/>
            <a:ext cx="5429224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Детская книга при всей ее внешней простоватости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вещь исключительно тонкая и не поверхностная. 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лишь гениальному взгляду ребенка, лишь мудрому терпению взрослого 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доступны ее вершины. Удивительное искусство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детская книжка!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1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Л.Токмаков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357158" y="226432"/>
            <a:ext cx="7429552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11 вопрос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Выписываете ли вы детские журналы?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да - 2 человека (3%)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Лунтик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и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Кроссворды для детей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Непоседа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;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нет -57 человек (89%);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покупаем журналы в розницу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5 человек (8%).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12 вопрос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Как вы считаете, в каком возрасте ребенок должен научиться читать?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- 2,5 -3 года -2 человека (3%);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- 4- 5 лет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1 человек (2%);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- 6 -7 лет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56 человек (88%);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другое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5 человек (7%)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13 вопрос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Умеет ли читать (и понимать прочитанное им) ваш ребенок?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да -12 человек (19%);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нет -52 человека (81%).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C:\Users\User\Pictures\наскальные рисунки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0012" y="63062"/>
            <a:ext cx="8858279" cy="6715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C:\Users\User\Pictures\иероглиф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285728"/>
            <a:ext cx="2357454" cy="57864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Рисунок 2" descr="C:\Users\User\Pictures\иер1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28926" y="214290"/>
            <a:ext cx="1643074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 descr="C:\Users\User\Pictures\иер2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57752" y="2285992"/>
            <a:ext cx="1714512" cy="2357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C:\Users\User\Pictures\иер3.jp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58016" y="4357694"/>
            <a:ext cx="1643074" cy="2357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14282" y="928670"/>
            <a:ext cx="8501122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Анализ анкетирования родителей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Организация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домашнего чтения в семьях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</a:endParaRPr>
          </a:p>
        </p:txBody>
      </p:sp>
      <p:pic>
        <p:nvPicPr>
          <p:cNvPr id="1027" name="Picture 3" descr="D:\Муi\оформление\анимашки новые\knigi-169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3571876"/>
            <a:ext cx="2486022" cy="30003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357158" y="285728"/>
            <a:ext cx="7929618" cy="403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анкетировании приняли участие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64 семьи.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00B0F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 вопрос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Есть ли у вас дома библиотека, что она собой представляет?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несколько книжных полок -32 человека (50%);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книжный шкаф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18 человек (28%);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стеллажи с книгами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12 человек (19%);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нет книг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2 человека (3%).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</a:endParaRPr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326946" y="4500570"/>
            <a:ext cx="8817054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 вопрос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Есть ли у вашего ребенка своя книжная полка?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да - 61 человек (95%);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нет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3 человека (5%).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500034" y="928670"/>
            <a:ext cx="7786742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 вопрос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Посещаете ли вы с ребенком детскую библиотеку?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да, часто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3 человека (5%);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-нет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61 человек (95%)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 указанием различных причин: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есть интернет-ресурс и своя библиотека, еще рано, достаточно своей литературы, по семейным обстоятельствам, скоро запишемся, все работают, не было необходимости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428596" y="500042"/>
            <a:ext cx="6858048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 вопрос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Часто ли вы читаете ребенку книги?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каждый день -14 человек (22%);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каждый день перед сном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15 человек (23%);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когда попросит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37 человек (58%);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иногда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7 человек (11%);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нет, сама читает – 1 человек (2%)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</a:rPr>
              <a:t>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428596" y="357166"/>
            <a:ext cx="7643866" cy="6124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5 вопрос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Назовите любимые сказки вашего ребенка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сказки, азбука, энциклопедия, книга про животных,  библейские рассказы,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 муравья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(книга геолога);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«Куда идет слоненок», «Кошкин дом», «Пароходик», «Теремок», «Волшебник Изумрудного города». «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Винни-пух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и все-все-все», «Огниво», «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Цветик-семицветик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», «Сказка о рыбаке и золотой рыбке», сказки Чуковского,  «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Домовенок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Кузя», «Приключения Мюнхгаузена», «Маша и медведь», «Красная шапочка», «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Крупеничка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», «Гуси-лебеди»,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Winx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сказки Диснея, «Про зайчонка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Сэнди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и Рональда», «Кот в сапогах», «Золушка», сказки Киплинга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</a:rPr>
              <a:t>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428596" y="295611"/>
            <a:ext cx="8143932" cy="5755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6 вопрос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Назовите несколько недавно прочитанных вами ребенку произведений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Уроки тетушки Совы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Летучий корабль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Буратино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Котенок по имени Гав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Крокодил Гена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детские сборники,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Оловянный солдатик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Все о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Мумми-троллях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рус.народные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сказки, 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Что я видел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Б.Житкова,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Тимур и его команда,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Малахитовая шкатулка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Маленький Мук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Сказка о царевне-лягушке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Иван-царевич и серый волк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Мальчик-с-пальчик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Смешарики-азбука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детская развивающая энциклопедия, загадки и стихотворения,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Снежная королева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Сказка о глупом мышонка С.Маршака,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Усатый-полосатый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Маугли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Емеля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Спящая красавица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Вкусная каша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стихи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Э.Мошковской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Конек-горбунок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Чипполино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Кот Леопольд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714348" y="928670"/>
            <a:ext cx="7500990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7 вопрос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Беседуете ли вы с ребенком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 прочитанном?»: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да -30 человек (47%);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нет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2 человека (3%);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иногда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32 человека (50%).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8 вопрос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Может ли ваш ребенок назвать недавно прочитанные с вами книги?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да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33 человека (52%);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нет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2 человека (3%);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не знаю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29 человек (45%).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285720" y="500042"/>
            <a:ext cx="7429552" cy="5539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9 вопрос «Имена каких поэтов и писателей знает ваш ребенок?»: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-26 человек (41%):  Чуковский, Пушкин, Толстой,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Барто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Андерсен, Волков, Бажов, Шарль Перро, Маршак, Носов;</a:t>
            </a:r>
          </a:p>
          <a:p>
            <a:pPr>
              <a:buFontTx/>
              <a:buChar char="-"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 знает -38 человек (59%)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10 вопрос «Может ли ваш ребенок пересказать отрывок из любимой книги?»:</a:t>
            </a:r>
          </a:p>
          <a:p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-да – 39 человек (61%);</a:t>
            </a:r>
          </a:p>
          <a:p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 нет -4 человека (6%);</a:t>
            </a:r>
          </a:p>
          <a:p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 не знаю – 21 человек (33%).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803</Words>
  <Application>Microsoft Office PowerPoint</Application>
  <PresentationFormat>Экран (4:3)</PresentationFormat>
  <Paragraphs>65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Admin</cp:lastModifiedBy>
  <cp:revision>11</cp:revision>
  <dcterms:modified xsi:type="dcterms:W3CDTF">2012-03-29T16:40:43Z</dcterms:modified>
</cp:coreProperties>
</file>