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7A1C2-D14D-4BF6-A619-7ACE18563889}" type="datetimeFigureOut">
              <a:rPr lang="ru-RU" smtClean="0"/>
              <a:pPr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31B1-3702-4B70-80BE-0CA834E430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815290" cy="185738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Переместительное свойство сложения.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500306"/>
            <a:ext cx="7643866" cy="3714776"/>
          </a:xfrm>
        </p:spPr>
        <p:txBody>
          <a:bodyPr/>
          <a:lstStyle/>
          <a:p>
            <a:r>
              <a:rPr lang="ru-RU" dirty="0" smtClean="0"/>
              <a:t>Презентацию подготовила:</a:t>
            </a:r>
          </a:p>
          <a:p>
            <a:r>
              <a:rPr lang="ru-RU" dirty="0" err="1" smtClean="0"/>
              <a:t>Пелепягина</a:t>
            </a:r>
            <a:r>
              <a:rPr lang="ru-RU" dirty="0" smtClean="0"/>
              <a:t> Эльвира Анатольевна</a:t>
            </a:r>
          </a:p>
          <a:p>
            <a:r>
              <a:rPr lang="ru-RU" dirty="0" smtClean="0"/>
              <a:t>Учитель МОУ СОШ №2</a:t>
            </a:r>
          </a:p>
          <a:p>
            <a:r>
              <a:rPr lang="ru-RU" dirty="0" smtClean="0"/>
              <a:t>Г. </a:t>
            </a:r>
            <a:r>
              <a:rPr lang="ru-RU" dirty="0" err="1" smtClean="0"/>
              <a:t>П-Забайкальский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3684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№3</a:t>
            </a:r>
            <a:br>
              <a:rPr lang="ru-RU" dirty="0" smtClean="0"/>
            </a:br>
            <a:r>
              <a:rPr lang="ru-RU" sz="2000" dirty="0" smtClean="0"/>
              <a:t>Используй таблицу сложения, сам составь  пару равенств, иллюстрирующих переместительное свойство сложения.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329642" cy="441167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3+2=5                  3+4=7                4+4=8</a:t>
            </a:r>
          </a:p>
          <a:p>
            <a:pPr>
              <a:buNone/>
            </a:pPr>
            <a:r>
              <a:rPr lang="ru-RU" b="1" dirty="0" smtClean="0"/>
              <a:t>1+4=5                  2+5=7                3+5=8</a:t>
            </a:r>
          </a:p>
          <a:p>
            <a:pPr>
              <a:buNone/>
            </a:pPr>
            <a:r>
              <a:rPr lang="ru-RU" b="1" dirty="0" smtClean="0"/>
              <a:t>                             1+6=7                2+6=8</a:t>
            </a:r>
            <a:endParaRPr lang="ru-RU" b="1" dirty="0"/>
          </a:p>
          <a:p>
            <a:pPr>
              <a:buNone/>
            </a:pPr>
            <a:r>
              <a:rPr lang="ru-RU" b="1" dirty="0" smtClean="0"/>
              <a:t>3+3=6                                             1+7=8</a:t>
            </a:r>
          </a:p>
          <a:p>
            <a:pPr>
              <a:buNone/>
            </a:pPr>
            <a:r>
              <a:rPr lang="ru-RU" b="1" dirty="0" smtClean="0"/>
              <a:t>2+4=6</a:t>
            </a:r>
          </a:p>
          <a:p>
            <a:pPr>
              <a:buNone/>
            </a:pPr>
            <a:r>
              <a:rPr lang="ru-RU" b="1" dirty="0" smtClean="0"/>
              <a:t>1+5=6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в жизни встречался с переместительным свойством?</a:t>
            </a:r>
            <a:endParaRPr lang="ru-RU" dirty="0"/>
          </a:p>
        </p:txBody>
      </p:sp>
      <p:pic>
        <p:nvPicPr>
          <p:cNvPr id="1026" name="Picture 2" descr="C:\Documents and Settings\Администратор\Мои документы\Мамины документы\Разные док-ты\Картинки\12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 И. Крылова есть басня «Квартет»,</a:t>
            </a:r>
            <a:br>
              <a:rPr lang="ru-RU" dirty="0" smtClean="0"/>
            </a:br>
            <a:r>
              <a:rPr lang="ru-RU" dirty="0" smtClean="0"/>
              <a:t>посмотрите. Что заметили?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5254" t="25705" r="48930" b="20854"/>
          <a:stretch>
            <a:fillRect/>
          </a:stretch>
        </p:blipFill>
        <p:spPr bwMode="auto">
          <a:xfrm>
            <a:off x="2143108" y="1428736"/>
            <a:ext cx="492922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Администратор\Рабочий стол\censor_photoshops_bi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907" t="20691" r="14165" b="18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Итог урока.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Какое открытие мы совершили на уроке?</a:t>
            </a:r>
          </a:p>
          <a:p>
            <a:endParaRPr lang="ru-RU" b="1" dirty="0"/>
          </a:p>
          <a:p>
            <a:r>
              <a:rPr lang="ru-RU" b="1" dirty="0" smtClean="0"/>
              <a:t>Что нового </a:t>
            </a:r>
            <a:r>
              <a:rPr lang="ru-RU" b="1" dirty="0" smtClean="0"/>
              <a:t>узнали?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Организационный  момент.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</a:t>
            </a:r>
            <a:r>
              <a:rPr lang="ru-RU" b="1" dirty="0" smtClean="0">
                <a:solidFill>
                  <a:srgbClr val="FF0000"/>
                </a:solidFill>
              </a:rPr>
              <a:t>Прозвенел и смолк звонок,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Начинаем наш урок.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Вы к друг другу повернитесь,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Вы друг другу улыбнитесь.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А теперь все дружно сели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И на доску посмотрели.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«Математику уже затем учить надо, что она ум в порядок приводит.»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0744" t="33304" r="55050" b="40652"/>
          <a:stretch>
            <a:fillRect/>
          </a:stretch>
        </p:blipFill>
        <p:spPr bwMode="auto">
          <a:xfrm>
            <a:off x="2643174" y="1500174"/>
            <a:ext cx="3571900" cy="523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Актуализация знаний.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Сумма  чисел  4и2.</a:t>
            </a:r>
          </a:p>
          <a:p>
            <a:r>
              <a:rPr lang="ru-RU" dirty="0" smtClean="0"/>
              <a:t>Разность  чисел  7и3.</a:t>
            </a:r>
          </a:p>
          <a:p>
            <a:r>
              <a:rPr lang="ru-RU" dirty="0" smtClean="0"/>
              <a:t>Первое слагаемое-3, второе-2.</a:t>
            </a:r>
          </a:p>
          <a:p>
            <a:r>
              <a:rPr lang="ru-RU" dirty="0" smtClean="0"/>
              <a:t>Уменьшаемое-6, вычитаемое-4.</a:t>
            </a:r>
          </a:p>
          <a:p>
            <a:r>
              <a:rPr lang="ru-RU" dirty="0" smtClean="0"/>
              <a:t>Самое маленькое число.</a:t>
            </a:r>
          </a:p>
          <a:p>
            <a:r>
              <a:rPr lang="ru-RU" dirty="0" smtClean="0"/>
              <a:t>Какое число следует за числом 6.</a:t>
            </a:r>
          </a:p>
          <a:p>
            <a:r>
              <a:rPr lang="ru-RU" dirty="0" smtClean="0"/>
              <a:t>Какое число стоит перед числом 4.</a:t>
            </a:r>
          </a:p>
          <a:p>
            <a:r>
              <a:rPr lang="ru-RU" dirty="0" smtClean="0"/>
              <a:t>Запиши полученные числа в порядке возрастания.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58204" cy="15716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1    2    3    4    5    6    7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Составь и  запиши сумму крайних чисел данного отрезка.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186766" cy="419736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15400" dirty="0" smtClean="0"/>
              <a:t>           </a:t>
            </a:r>
            <a:r>
              <a:rPr lang="ru-RU" sz="15400" b="1" dirty="0" smtClean="0"/>
              <a:t>1+7=8</a:t>
            </a:r>
          </a:p>
          <a:p>
            <a:pPr>
              <a:buNone/>
            </a:pPr>
            <a:r>
              <a:rPr lang="ru-RU" sz="15400" b="1" dirty="0"/>
              <a:t> </a:t>
            </a:r>
            <a:r>
              <a:rPr lang="ru-RU" sz="15400" b="1" dirty="0" smtClean="0"/>
              <a:t>          7+1=8         </a:t>
            </a:r>
            <a:endParaRPr lang="ru-RU" sz="154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/>
          </a:p>
          <a:p>
            <a:pPr>
              <a:buNone/>
            </a:pPr>
            <a:r>
              <a:rPr lang="ru-RU" sz="3600" dirty="0" smtClean="0"/>
              <a:t>Что вы заметили?</a:t>
            </a:r>
          </a:p>
          <a:p>
            <a:pPr>
              <a:buNone/>
            </a:pPr>
            <a:r>
              <a:rPr lang="ru-RU" sz="3600" dirty="0" smtClean="0"/>
              <a:t>Какой вывод можно сделать?</a:t>
            </a:r>
          </a:p>
          <a:p>
            <a:pPr>
              <a:buNone/>
            </a:pPr>
            <a:r>
              <a:rPr lang="ru-RU" dirty="0" smtClean="0"/>
              <a:t>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Правило.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B050"/>
                </a:solidFill>
              </a:rPr>
              <a:t>Если  слагаемые поменять местами, значение суммы не изменится.  </a:t>
            </a:r>
          </a:p>
          <a:p>
            <a:pPr>
              <a:buNone/>
            </a:pPr>
            <a:r>
              <a:rPr lang="ru-RU" sz="4400" b="1" dirty="0" smtClean="0"/>
              <a:t>Это переместительное свойство сложения.   </a:t>
            </a:r>
          </a:p>
          <a:p>
            <a:pPr>
              <a:buNone/>
            </a:pPr>
            <a:r>
              <a:rPr lang="ru-RU" sz="4400" b="1" dirty="0" smtClean="0"/>
              <a:t>                                                </a:t>
            </a:r>
            <a:endParaRPr lang="ru-RU" sz="4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5214950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521495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+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52149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21495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=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52149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52149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71934" y="52149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9600" b="1" dirty="0" smtClean="0">
                <a:solidFill>
                  <a:srgbClr val="FF0000"/>
                </a:solidFill>
              </a:rPr>
              <a:t>2    +    5   =  7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b="1" dirty="0" smtClean="0"/>
              <a:t>Первое                   Второе           Значение     </a:t>
            </a:r>
          </a:p>
          <a:p>
            <a:pPr>
              <a:buNone/>
            </a:pPr>
            <a:r>
              <a:rPr lang="ru-RU" sz="3600" b="1" dirty="0" smtClean="0"/>
              <a:t>слагаемое          слагаемое        суммы</a:t>
            </a:r>
            <a:endParaRPr lang="ru-RU" sz="3600" b="1" dirty="0"/>
          </a:p>
        </p:txBody>
      </p:sp>
      <p:sp>
        <p:nvSpPr>
          <p:cNvPr id="6" name="Стрелка вверх 5"/>
          <p:cNvSpPr/>
          <p:nvPr/>
        </p:nvSpPr>
        <p:spPr>
          <a:xfrm>
            <a:off x="1071538" y="2928934"/>
            <a:ext cx="857256" cy="1000132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4572000" y="2928934"/>
            <a:ext cx="857256" cy="1000132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7072330" y="2857496"/>
            <a:ext cx="1000132" cy="1071570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№1</a:t>
            </a:r>
            <a:br>
              <a:rPr lang="ru-RU" dirty="0" smtClean="0"/>
            </a:br>
            <a:r>
              <a:rPr lang="ru-RU" dirty="0" smtClean="0"/>
              <a:t>Поменяй слагаемые местами.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5400" b="1" dirty="0" smtClean="0"/>
              <a:t>1+5=6            </a:t>
            </a:r>
          </a:p>
          <a:p>
            <a:pPr>
              <a:buNone/>
            </a:pPr>
            <a:r>
              <a:rPr lang="ru-RU" sz="5400" b="1" dirty="0" smtClean="0"/>
              <a:t>2+7=9</a:t>
            </a:r>
          </a:p>
          <a:p>
            <a:pPr>
              <a:buNone/>
            </a:pPr>
            <a:r>
              <a:rPr lang="ru-RU" sz="5400" b="1" dirty="0" smtClean="0"/>
              <a:t>3+4=7</a:t>
            </a:r>
          </a:p>
          <a:p>
            <a:pPr>
              <a:buNone/>
            </a:pPr>
            <a:r>
              <a:rPr lang="ru-RU" sz="5400" b="1" dirty="0" smtClean="0"/>
              <a:t>2+2=4</a:t>
            </a:r>
          </a:p>
          <a:p>
            <a:r>
              <a:rPr lang="ru-RU" dirty="0" smtClean="0"/>
              <a:t>Что заметили?</a:t>
            </a:r>
          </a:p>
          <a:p>
            <a:r>
              <a:rPr lang="ru-RU" dirty="0" smtClean="0"/>
              <a:t>Стоит ли менять слагаемые в последнем примере? Почему?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3684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№2</a:t>
            </a:r>
            <a:br>
              <a:rPr lang="ru-RU" dirty="0" smtClean="0"/>
            </a:br>
            <a:r>
              <a:rPr lang="ru-RU" sz="3100" dirty="0" smtClean="0"/>
              <a:t>Найди значение сумм с помощью переместительного свойства.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b="1" dirty="0" smtClean="0"/>
          </a:p>
          <a:p>
            <a:pPr>
              <a:buNone/>
            </a:pPr>
            <a:r>
              <a:rPr lang="ru-RU" sz="4800" b="1" dirty="0" smtClean="0"/>
              <a:t>4+2=              4+3=             1+2=</a:t>
            </a:r>
          </a:p>
          <a:p>
            <a:pPr>
              <a:buNone/>
            </a:pPr>
            <a:r>
              <a:rPr lang="ru-RU" sz="4800" b="1" dirty="0" smtClean="0"/>
              <a:t>2+4=             3+4=              2+1=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254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Переместительное свойство сложения.</vt:lpstr>
      <vt:lpstr>Организационный  момент.</vt:lpstr>
      <vt:lpstr>«Математику уже затем учить надо, что она ум в порядок приводит.»</vt:lpstr>
      <vt:lpstr>Актуализация знаний.</vt:lpstr>
      <vt:lpstr>1    2    3    4    5    6    7 Составь и  запиши сумму крайних чисел данного отрезка.</vt:lpstr>
      <vt:lpstr>Правило.</vt:lpstr>
      <vt:lpstr>Слайд 7</vt:lpstr>
      <vt:lpstr>№1 Поменяй слагаемые местами.</vt:lpstr>
      <vt:lpstr>№2 Найди значение сумм с помощью переместительного свойства.</vt:lpstr>
      <vt:lpstr>№3 Используй таблицу сложения, сам составь  пару равенств, иллюстрирующих переместительное свойство сложения.</vt:lpstr>
      <vt:lpstr>Где в жизни встречался с переместительным свойством?</vt:lpstr>
      <vt:lpstr>У И. Крылова есть басня «Квартет», посмотрите. Что заметили?</vt:lpstr>
      <vt:lpstr>Слайд 13</vt:lpstr>
      <vt:lpstr>Итог урока.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Переместительное свойство сложения.</dc:title>
  <dc:creator>Роман</dc:creator>
  <cp:lastModifiedBy>Роман</cp:lastModifiedBy>
  <cp:revision>12</cp:revision>
  <dcterms:created xsi:type="dcterms:W3CDTF">2012-01-30T15:46:34Z</dcterms:created>
  <dcterms:modified xsi:type="dcterms:W3CDTF">2012-02-01T14:09:00Z</dcterms:modified>
</cp:coreProperties>
</file>