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64" r:id="rId4"/>
    <p:sldId id="258" r:id="rId5"/>
    <p:sldId id="267" r:id="rId6"/>
    <p:sldId id="268" r:id="rId7"/>
    <p:sldId id="270" r:id="rId8"/>
    <p:sldId id="271" r:id="rId9"/>
    <p:sldId id="273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9" y="2060848"/>
            <a:ext cx="3024336" cy="454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94485" y="5085184"/>
            <a:ext cx="477346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БУРАТИНО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ИДЕТ В ШКОЛУ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/>
          <a:stretch/>
        </p:blipFill>
        <p:spPr bwMode="auto">
          <a:xfrm>
            <a:off x="2987824" y="332656"/>
            <a:ext cx="5986788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КАРТИНКИ РАЗНЫЕ\картинки\image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4" y="260647"/>
            <a:ext cx="1486883" cy="1486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184576" cy="5938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75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СОБЕРИ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ПОРТФЕЛЬ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46" y="1177977"/>
            <a:ext cx="2556496" cy="285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АННА\Desktop\картинки школа\1269790962_0026-053-last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1" y="1160643"/>
            <a:ext cx="1441069" cy="108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35641"/>
            <a:ext cx="2544441" cy="251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286" y="1916832"/>
            <a:ext cx="1386692" cy="112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2085" y="2907762"/>
            <a:ext cx="1440160" cy="148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5393" y="4679965"/>
            <a:ext cx="1062118" cy="121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КАРТИНКИ РАЗНЫЕ\картинки\Раскраски люди и разное\па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2687137"/>
            <a:ext cx="1440160" cy="1383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РАЗНЫЕ\картинки 2\image_large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871" y="4149081"/>
            <a:ext cx="1803599" cy="2399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38978" y="4679965"/>
            <a:ext cx="1806892" cy="196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0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ГРАФИЧЕСКИЙ</a:t>
            </a:r>
            <a:r>
              <a:rPr lang="ru-RU" sz="4000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ДИКТАНТ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ННА\Desktop\0701151724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7429"/>
            <a:ext cx="5715629" cy="4917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1631"/>
            <a:ext cx="2808312" cy="397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АННА\Desktop\cb6ae1bbe13f.we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4496032" cy="5470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КАРТИНКИ РАЗНЫЕ\картинки\солнышко 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96" y="332656"/>
            <a:ext cx="2151324" cy="15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922" y="697260"/>
            <a:ext cx="7704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ЛОГИЧЕСКАЯ ЗАДАЧА</a:t>
            </a:r>
            <a:endParaRPr lang="ru-RU" dirty="0"/>
          </a:p>
        </p:txBody>
      </p:sp>
      <p:pic>
        <p:nvPicPr>
          <p:cNvPr id="9218" name="Picture 2" descr="C:\Users\АННА\Desktop\картинки школа\77846664_Buratino_za_part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564904"/>
            <a:ext cx="4923399" cy="379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1268760"/>
            <a:ext cx="158417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3900" b="1" dirty="0">
                <a:solidFill>
                  <a:srgbClr val="FF0000"/>
                </a:solidFill>
              </a:rPr>
              <a:t>?</a:t>
            </a:r>
            <a:endParaRPr lang="ru-RU" sz="23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65019"/>
              </p:ext>
            </p:extLst>
          </p:nvPr>
        </p:nvGraphicFramePr>
        <p:xfrm>
          <a:off x="1711186" y="1061895"/>
          <a:ext cx="5078727" cy="4773870"/>
        </p:xfrm>
        <a:graphic>
          <a:graphicData uri="http://schemas.openxmlformats.org/drawingml/2006/table">
            <a:tbl>
              <a:tblPr firstRow="1" firstCol="1" bandRow="1"/>
              <a:tblGrid>
                <a:gridCol w="1692909"/>
                <a:gridCol w="1692909"/>
                <a:gridCol w="1692909"/>
              </a:tblGrid>
              <a:tr h="1591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23928" y="1366632"/>
            <a:ext cx="864096" cy="7673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580112" y="1405324"/>
            <a:ext cx="971615" cy="764319"/>
          </a:xfrm>
          <a:prstGeom prst="triangle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10464" y="1308342"/>
            <a:ext cx="879932" cy="883927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80112" y="3048512"/>
            <a:ext cx="879932" cy="88392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902443" y="4663051"/>
            <a:ext cx="879932" cy="883927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03839" y="3063645"/>
            <a:ext cx="864096" cy="76734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78486" y="1415974"/>
            <a:ext cx="864096" cy="7673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496205" y="3765299"/>
            <a:ext cx="971615" cy="764319"/>
          </a:xfrm>
          <a:prstGeom prst="triangle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870168" y="3066671"/>
            <a:ext cx="971615" cy="764319"/>
          </a:xfrm>
          <a:prstGeom prst="triangl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218781" y="4663051"/>
            <a:ext cx="971615" cy="764319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37770" y="2682998"/>
            <a:ext cx="864096" cy="76734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542047" y="4869160"/>
            <a:ext cx="879932" cy="88392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55978"/>
              </p:ext>
            </p:extLst>
          </p:nvPr>
        </p:nvGraphicFramePr>
        <p:xfrm>
          <a:off x="2013552" y="476673"/>
          <a:ext cx="5157186" cy="4824535"/>
        </p:xfrm>
        <a:graphic>
          <a:graphicData uri="http://schemas.openxmlformats.org/drawingml/2006/table">
            <a:tbl>
              <a:tblPr firstRow="1" firstCol="1" bandRow="1"/>
              <a:tblGrid>
                <a:gridCol w="1719062"/>
                <a:gridCol w="1719062"/>
                <a:gridCol w="1719062"/>
              </a:tblGrid>
              <a:tr h="1591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165157" y="947178"/>
            <a:ext cx="864096" cy="7673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818298" y="926183"/>
            <a:ext cx="971615" cy="764319"/>
          </a:xfrm>
          <a:prstGeom prst="triangle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95924" y="888888"/>
            <a:ext cx="879932" cy="883927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909981" y="2468604"/>
            <a:ext cx="879932" cy="88392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65444" y="4017266"/>
            <a:ext cx="879932" cy="883927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03842" y="2420888"/>
            <a:ext cx="864096" cy="76734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20550" y="1124744"/>
            <a:ext cx="864096" cy="7673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7553832" y="2468604"/>
            <a:ext cx="971615" cy="764319"/>
          </a:xfrm>
          <a:prstGeom prst="triangle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165444" y="2420888"/>
            <a:ext cx="971615" cy="764319"/>
          </a:xfrm>
          <a:prstGeom prst="triangl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310464" y="4077071"/>
            <a:ext cx="971615" cy="764319"/>
          </a:xfrm>
          <a:prstGeom prst="triangl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25817" y="4077071"/>
            <a:ext cx="864096" cy="76734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599674" y="3932228"/>
            <a:ext cx="879932" cy="88392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lum contrast="10000"/>
          </a:blip>
          <a:srcRect b="60355"/>
          <a:stretch>
            <a:fillRect/>
          </a:stretch>
        </p:blipFill>
        <p:spPr bwMode="auto">
          <a:xfrm>
            <a:off x="971600" y="476672"/>
            <a:ext cx="74888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871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/>
          </p:cNvPicPr>
          <p:nvPr/>
        </p:nvPicPr>
        <p:blipFill rotWithShape="1">
          <a:blip r:embed="rId2">
            <a:lum contrast="10000"/>
          </a:blip>
          <a:srcRect r="34152" b="60355"/>
          <a:stretch/>
        </p:blipFill>
        <p:spPr bwMode="auto">
          <a:xfrm>
            <a:off x="1885198" y="404664"/>
            <a:ext cx="493123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2"/>
          <a:stretch/>
        </p:blipFill>
        <p:spPr bwMode="auto">
          <a:xfrm>
            <a:off x="5394451" y="4221088"/>
            <a:ext cx="1181100" cy="176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8504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355</TotalTime>
  <Words>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БУРАТИНО  ИДЕТ В ШКОЛУ</vt:lpstr>
      <vt:lpstr>СОБЕРИ ПОРТФЕЛЬ</vt:lpstr>
      <vt:lpstr>ГРАФИЧЕСКИЙ ДИКТАНТ</vt:lpstr>
      <vt:lpstr>Презентация PowerPoint</vt:lpstr>
      <vt:lpstr>ЛОГИЧЕСКАЯ 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20</cp:revision>
  <dcterms:created xsi:type="dcterms:W3CDTF">2014-01-29T06:57:19Z</dcterms:created>
  <dcterms:modified xsi:type="dcterms:W3CDTF">2014-01-30T05:21:32Z</dcterms:modified>
</cp:coreProperties>
</file>