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ED91C-5EB9-4817-AFC9-4B4AD76101B7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6B266-5996-457F-BF0C-20EC01A43D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ea10db606b943d2ceb38269c1f9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4480" y="285728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Устный счет по теме «Прибавление и вычитание чисел 1 и 2.»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6643702" y="5072074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Выполнила: </a:t>
            </a:r>
            <a:r>
              <a:rPr lang="ru-RU" sz="1600" dirty="0" err="1" smtClean="0"/>
              <a:t>Шацилло</a:t>
            </a:r>
            <a:r>
              <a:rPr lang="ru-RU" sz="1600" dirty="0" smtClean="0"/>
              <a:t> Ирина Юрьевна, учитель начальных классов МОУ-СОШ с.Каменка </a:t>
            </a:r>
            <a:r>
              <a:rPr lang="ru-RU" sz="1600" dirty="0" err="1" smtClean="0"/>
              <a:t>Марксовского</a:t>
            </a:r>
            <a:r>
              <a:rPr lang="ru-RU" sz="1600" dirty="0" smtClean="0"/>
              <a:t> р-на Саратовской обл.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40072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00760" y="428604"/>
            <a:ext cx="25003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8-2=6</a:t>
            </a:r>
          </a:p>
          <a:p>
            <a:r>
              <a:rPr lang="ru-RU" sz="3600" dirty="0" smtClean="0"/>
              <a:t>12-2=11</a:t>
            </a:r>
          </a:p>
          <a:p>
            <a:r>
              <a:rPr lang="ru-RU" sz="3600" dirty="0" smtClean="0"/>
              <a:t>15-2=13</a:t>
            </a:r>
          </a:p>
          <a:p>
            <a:r>
              <a:rPr lang="ru-RU" sz="3600" dirty="0" smtClean="0"/>
              <a:t>6-1=5</a:t>
            </a:r>
          </a:p>
          <a:p>
            <a:r>
              <a:rPr lang="ru-RU" sz="3600" dirty="0" smtClean="0"/>
              <a:t>7-2=5</a:t>
            </a:r>
          </a:p>
          <a:p>
            <a:r>
              <a:rPr lang="ru-RU" sz="3600" dirty="0" smtClean="0"/>
              <a:t>10-2=8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286248" y="4071942"/>
            <a:ext cx="4643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 этих примерах мы нашли: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5000636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</a:t>
            </a:r>
            <a:r>
              <a:rPr lang="ru-RU" sz="3200" dirty="0" smtClean="0"/>
              <a:t>умму чисел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5429264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или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286380" y="5786454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разность чисел 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286520"/>
            <a:ext cx="3143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Подумай!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6286520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Молодец!!!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99 0.01273 C 0.00955 -0.05649 -0.06371 -0.12547 -0.02517 -0.14283 C 0.01337 -0.16019 0.25313 -0.06505 0.31407 -0.09213 C 0.375 -0.11922 0.37466 -0.27593 0.34028 -0.30463 C 0.30591 -0.33334 0.14809 -0.23426 0.10816 -0.26505 C 0.06823 -0.29584 0.11615 -0.42871 0.10105 -0.48889 C 0.08594 -0.54908 0.03178 -0.60417 0.01771 -0.62686 " pathEditMode="relative" rAng="0" ptsTypes="aaaaaaA">
                                      <p:cBhvr>
                                        <p:cTn id="1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11 -0.0625 C 0.20712 -0.08773 0.4033 -0.11296 0.39913 -0.15763 C 0.39496 -0.20231 0.04149 -0.2537 -0.01389 -0.33078 C -0.06927 -0.40787 0.06111 -0.53634 0.06701 -0.61967 C 0.07292 -0.703 0.02951 -0.79467 0.02187 -0.83078 " pathEditMode="relative" rAng="0" ptsTypes="aaaaA">
                                      <p:cBhvr>
                                        <p:cTn id="2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38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1969723_ivan-carevich-i-seryy-volk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1714480" y="0"/>
            <a:ext cx="5214974" cy="1214422"/>
          </a:xfrm>
          <a:prstGeom prst="cloudCallou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85984" y="0"/>
            <a:ext cx="4286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/>
              <a:t>Вы хорошо по решали сегодня!</a:t>
            </a:r>
            <a:endParaRPr lang="ru-RU" sz="3200" i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6215074" y="642918"/>
            <a:ext cx="2928926" cy="714380"/>
          </a:xfrm>
          <a:prstGeom prst="cloudCallou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643702" y="71435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Молодцы!!!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09_0816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2066" y="285728"/>
            <a:ext cx="37862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У меня было 8 яблок. Два яблока отдал Ивану царевичу. Сколько яблок у меня осталось?</a:t>
            </a:r>
          </a:p>
          <a:p>
            <a:pPr algn="ctr"/>
            <a:r>
              <a:rPr lang="ru-RU" sz="2000" i="1" dirty="0" smtClean="0"/>
              <a:t>Выбери правильное решение:</a:t>
            </a:r>
            <a:endParaRPr lang="ru-RU" sz="2000" i="1" dirty="0"/>
          </a:p>
        </p:txBody>
      </p:sp>
      <p:sp>
        <p:nvSpPr>
          <p:cNvPr id="5" name="8-конечная звезда 4"/>
          <p:cNvSpPr/>
          <p:nvPr/>
        </p:nvSpPr>
        <p:spPr>
          <a:xfrm>
            <a:off x="857224" y="785794"/>
            <a:ext cx="1214446" cy="914400"/>
          </a:xfrm>
          <a:prstGeom prst="star8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1000108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8+2=10</a:t>
            </a:r>
            <a:endParaRPr lang="ru-RU" sz="2400" dirty="0"/>
          </a:p>
        </p:txBody>
      </p:sp>
      <p:sp>
        <p:nvSpPr>
          <p:cNvPr id="7" name="8-конечная звезда 6"/>
          <p:cNvSpPr/>
          <p:nvPr/>
        </p:nvSpPr>
        <p:spPr>
          <a:xfrm>
            <a:off x="428596" y="2285992"/>
            <a:ext cx="1214446" cy="914400"/>
          </a:xfrm>
          <a:prstGeom prst="star8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1472" y="2500306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8-2=6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48148E-6 L 0.45678 0.25208 " pathEditMode="relative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237 0.2576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9c322221d2c6ff95eb766d405_pr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71934" y="2143116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10-1=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071934" y="271462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2+9=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071934" y="328612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0+1=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071934" y="157161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12-2=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358082" y="785794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10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786710" y="207167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9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214311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11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8429652" y="471488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400050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857884" y="42860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12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21429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8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286248" y="478632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5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32 -0.0081 L 0.46928 0.08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1134 L -0.26476 0.11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0.29931 0.01042 " pathEditMode="relative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91 0.00047 C -0.07396 0.03172 -0.12083 0.06297 -0.16024 0.03866 C -0.19965 0.01436 -0.22344 -0.10324 -0.26371 -0.1456 C -0.30399 -0.18796 -0.37882 -0.20347 -0.40191 -0.21527 " pathEditMode="relative" rAng="0" ptsTypes="aa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inopoisk.ru-ivan-tsarevich-i-seriy-volk-14224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4143372" y="142852"/>
            <a:ext cx="4214842" cy="1285860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857752" y="285728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Ошибка!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5842337"/>
            <a:ext cx="7215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2"/>
                </a:solidFill>
              </a:rPr>
              <a:t>Попробуй ещё раз!</a:t>
            </a:r>
            <a:endParaRPr lang="ru-RU" sz="6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9cb57c402f40939fff5e3c78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4" y="2143116"/>
            <a:ext cx="30718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составе поезда было 11 вагонов. Утром от него отцепили 1 вагон, а днем- ещё 1. Сколько вагонов осталось в составе поезда?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5984" y="428604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6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71736" y="128586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9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142984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</a:t>
            </a:r>
            <a:endParaRPr lang="ru-RU" sz="2400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4429124" y="1142984"/>
            <a:ext cx="3000396" cy="1214446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00628" y="1357298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11-1-1=9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48573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357166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букете 9 цветков: 2 мака, остальные- ромашки. Сколько ромашек в букете? Выбери решение задачи: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643182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9+2=11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7143768" y="2857496"/>
            <a:ext cx="2000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9-2=7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5857884" y="585789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66FFCC"/>
                </a:solidFill>
              </a:rPr>
              <a:t>Ура!!!</a:t>
            </a:r>
            <a:endParaRPr lang="ru-RU" sz="4800" dirty="0">
              <a:solidFill>
                <a:srgbClr val="66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9479 -0.07014 -0.38941 -0.14028 -0.4691 -0.16829 C -0.54879 -0.19629 -0.55521 -0.15393 -0.47865 -0.16829 C -0.40209 -0.18264 -0.02344 -0.20046 -0.00955 -0.25393 C 0.00434 -0.30741 -0.41754 -0.42569 -0.39532 -0.48889 C -0.37309 -0.55208 -0.12466 -0.59282 0.12378 -0.63333 " pathEditMode="relative" ptsTypes="aaaa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5c88ec2-9edb-4809-a711-57bcaca1abbc_510x0_q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2357422" y="0"/>
            <a:ext cx="4429124" cy="2071678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14612" y="357166"/>
            <a:ext cx="4214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Число, которое получается при сложении, называют словом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214311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разность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300037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или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414338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сумма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592933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Молодец!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14" y="6143644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Неверно, подумай!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8055 -0.02107 0.36128 -0.0419 0.44288 -0.05255 C 0.52448 -0.0632 0.54913 -0.02639 0.48941 -0.06366 C 0.42968 -0.10093 0.09323 -0.19074 0.08454 -0.27639 C 0.07586 -0.36204 0.37448 -0.52454 0.43698 -0.57778 C 0.49948 -0.63102 0.47951 -0.6132 0.45954 -0.59537 " pathEditMode="relative" ptsTypes="aaaaaA">
                                      <p:cBhvr>
                                        <p:cTn id="1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7101 -0.09143 0.14219 -0.18287 0.17135 -0.22222 C 0.20052 -0.26157 0.26215 -0.22037 0.175 -0.23657 C 0.08785 -0.25277 -0.27934 -0.3412 -0.35122 -0.31921 C -0.42309 -0.29722 -0.29757 -0.08588 -0.2559 -0.10486 C -0.21424 -0.12384 -0.0967 -0.35902 -0.10122 -0.43333 C -0.10573 -0.50763 -0.25226 -0.53078 -0.28333 -0.55092 " pathEditMode="relative" ptsTypes="aaaaa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uild="allAtOnce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5daba4911d6a724a32120b50a4_pr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86446" y="1428736"/>
            <a:ext cx="3214710" cy="271464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29388" y="1500174"/>
            <a:ext cx="20717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4+2=6</a:t>
            </a:r>
          </a:p>
          <a:p>
            <a:pPr algn="ctr"/>
            <a:r>
              <a:rPr lang="ru-RU" sz="2800" dirty="0" smtClean="0"/>
              <a:t>8+1=9</a:t>
            </a:r>
          </a:p>
          <a:p>
            <a:pPr algn="ctr"/>
            <a:r>
              <a:rPr lang="ru-RU" sz="2800" dirty="0" smtClean="0"/>
              <a:t>2+7=</a:t>
            </a:r>
          </a:p>
          <a:p>
            <a:pPr algn="ctr"/>
            <a:r>
              <a:rPr lang="ru-RU" sz="2800" dirty="0" smtClean="0"/>
              <a:t>5-1=</a:t>
            </a:r>
          </a:p>
          <a:p>
            <a:pPr algn="ctr"/>
            <a:r>
              <a:rPr lang="ru-RU" sz="2800" dirty="0" smtClean="0"/>
              <a:t>10-2=</a:t>
            </a:r>
          </a:p>
          <a:p>
            <a:pPr algn="ctr"/>
            <a:r>
              <a:rPr lang="ru-RU" sz="2800" dirty="0" smtClean="0"/>
              <a:t>9+2=11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357166"/>
            <a:ext cx="5715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Правильно ли решены примеры?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929454" y="542926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да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857232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нет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429388" y="633478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9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072462" y="6143644"/>
            <a:ext cx="10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072206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8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715272" y="235743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10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786710" y="278605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7786710" y="321468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7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6215082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Подумай!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0.00278 C 0.03507 -0.1662 0.06615 -0.33518 0.13525 -0.36875 C 0.20434 -0.40231 0.36337 -0.19167 0.41858 -0.19884 C 0.47379 -0.20602 0.42726 -0.42361 0.46615 -0.41157 C 0.50504 -0.39954 0.58837 -0.12523 0.65191 -0.12592 C 0.71545 -0.12662 0.81493 -0.3669 0.84705 -0.4162 " pathEditMode="relative" rAng="0" ptsTypes="aaa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-21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0.00023 L 0.15156 -0.5773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2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93 0.00694 L -0.04757 -0.486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4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577 -0.11158 -0.07136 -0.22292 -0.02257 -0.24931 C 0.02621 -0.2757 0.26128 -0.11644 0.29288 -0.1588 C 0.32448 -0.20116 0.22326 -0.4632 0.16666 -0.50324 C 0.11007 -0.54329 -0.00712 -0.37685 -0.04636 -0.39838 C -0.08559 -0.41991 -0.08889 -0.5963 -0.06893 -0.63172 C -0.04896 -0.66713 0.05711 -0.57199 0.07378 -0.61111 C 0.09045 -0.65023 0.01545 -0.83241 0.03107 -0.86667 C 0.0467 -0.90093 0.14514 -0.82431 0.16788 -0.81598 " pathEditMode="relative" ptsTypes="aaaaaaaaA">
                                      <p:cBhvr>
                                        <p:cTn id="47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4" grpId="0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ain151424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Вертикальный свиток 6"/>
          <p:cNvSpPr/>
          <p:nvPr/>
        </p:nvSpPr>
        <p:spPr>
          <a:xfrm>
            <a:off x="6357950" y="3071810"/>
            <a:ext cx="2786050" cy="2857520"/>
          </a:xfrm>
          <a:prstGeom prst="verticalScroll">
            <a:avLst/>
          </a:prstGeom>
          <a:solidFill>
            <a:schemeClr val="bg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000892" y="3429000"/>
            <a:ext cx="15716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7+     =9</a:t>
            </a:r>
          </a:p>
          <a:p>
            <a:pPr algn="ctr"/>
            <a:r>
              <a:rPr lang="ru-RU" sz="3200" dirty="0" smtClean="0"/>
              <a:t>    + 1= 3</a:t>
            </a:r>
          </a:p>
          <a:p>
            <a:pPr algn="ctr"/>
            <a:r>
              <a:rPr lang="ru-RU" sz="3200" dirty="0" smtClean="0"/>
              <a:t>5+    =7</a:t>
            </a:r>
          </a:p>
          <a:p>
            <a:pPr algn="ctr"/>
            <a:r>
              <a:rPr lang="ru-RU" sz="3200" dirty="0" smtClean="0"/>
              <a:t>11-    =9</a:t>
            </a:r>
          </a:p>
          <a:p>
            <a:pPr algn="ctr"/>
            <a:r>
              <a:rPr lang="ru-RU" sz="3200" dirty="0" smtClean="0"/>
              <a:t>10-    =9</a:t>
            </a:r>
            <a:endParaRPr lang="ru-RU" sz="3200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786050" y="571480"/>
            <a:ext cx="2643206" cy="1357322"/>
          </a:xfrm>
          <a:prstGeom prst="wedgeRoundRectCallou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71802" y="571480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Какое число надо вставить?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143240" y="128586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1868" y="1285860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или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357686" y="128586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7572396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7072330" y="392906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7643834" y="442913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7715272" y="4857760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7715272" y="5357826"/>
            <a:ext cx="285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1142976" y="635795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6072206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Неверно, подумай!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3 -0.00301 C 0.22343 -0.0713 0.45312 -0.13981 0.42656 -0.20787 C 0.40052 -0.27616 -0.0816 -0.41944 -0.16476 -0.4125 C -0.24792 -0.40555 -0.09306 -0.13287 -0.07188 -0.16643 C -0.05087 -0.2 -0.12535 -0.53657 -0.03872 -0.61412 C 0.04809 -0.69167 0.34948 -0.60255 0.44843 -0.63171 C 0.54722 -0.66088 0.53698 -0.76296 0.55434 -0.78866 " pathEditMode="relative" rAng="0" ptsTypes="aaaaaaA">
                                      <p:cBhvr>
                                        <p:cTn id="29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-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57 -0.00972 C -0.25417 -0.0338 -0.45677 -0.05764 -0.50278 -0.08912 C -0.54879 -0.1206 -0.29879 -0.13148 -0.32778 -0.19861 C -0.35677 -0.26574 -0.629 -0.39908 -0.67657 -0.49236 C -0.72413 -0.58565 -0.62379 -0.71459 -0.61337 -0.75903 " pathEditMode="relative" rAng="0" ptsTypes="aaaaA">
                                      <p:cBhvr>
                                        <p:cTn id="40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" y="-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5" grpId="0"/>
      <p:bldP spid="16" grpId="0"/>
      <p:bldP spid="17" grpId="0"/>
      <p:bldP spid="18" grpId="0"/>
      <p:bldP spid="19" grpId="0"/>
      <p:bldP spid="20" grpId="0" build="allAtOnce"/>
      <p:bldP spid="21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238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</cp:revision>
  <dcterms:created xsi:type="dcterms:W3CDTF">2012-01-23T12:39:52Z</dcterms:created>
  <dcterms:modified xsi:type="dcterms:W3CDTF">2012-01-28T13:50:58Z</dcterms:modified>
</cp:coreProperties>
</file>