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B632-4E8E-4F44-8911-B013BAFDADB5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E92-C32B-4E80-83EC-46DFBA96C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B632-4E8E-4F44-8911-B013BAFDADB5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E92-C32B-4E80-83EC-46DFBA96C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B632-4E8E-4F44-8911-B013BAFDADB5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E92-C32B-4E80-83EC-46DFBA96C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B632-4E8E-4F44-8911-B013BAFDADB5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E92-C32B-4E80-83EC-46DFBA96C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B632-4E8E-4F44-8911-B013BAFDADB5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E92-C32B-4E80-83EC-46DFBA96C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B632-4E8E-4F44-8911-B013BAFDADB5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E92-C32B-4E80-83EC-46DFBA96C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B632-4E8E-4F44-8911-B013BAFDADB5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E92-C32B-4E80-83EC-46DFBA96C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B632-4E8E-4F44-8911-B013BAFDADB5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E92-C32B-4E80-83EC-46DFBA96C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B632-4E8E-4F44-8911-B013BAFDADB5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E92-C32B-4E80-83EC-46DFBA96C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B632-4E8E-4F44-8911-B013BAFDADB5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E92-C32B-4E80-83EC-46DFBA96C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B632-4E8E-4F44-8911-B013BAFDADB5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E92-C32B-4E80-83EC-46DFBA96C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5B632-4E8E-4F44-8911-B013BAFDADB5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48E92-C32B-4E80-83EC-46DFBA96C0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574112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28604"/>
            <a:ext cx="7660911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8901382_slide0019_image0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357167"/>
            <a:ext cx="5427829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0573599_vishn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500042"/>
            <a:ext cx="6500858" cy="57360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71077133_mork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71480"/>
            <a:ext cx="7715304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pp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571480"/>
            <a:ext cx="5786478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n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500042"/>
            <a:ext cx="6143668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48990152_ogure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142984"/>
            <a:ext cx="5786478" cy="4504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us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428604"/>
            <a:ext cx="4214842" cy="5905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sl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142984"/>
            <a:ext cx="6357982" cy="46521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ruk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8079212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voshc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194359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8697466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410104_1300777078_SVEK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85728"/>
            <a:ext cx="6000792" cy="62638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5813829_1288122699_1273817802_2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785794"/>
            <a:ext cx="7277135" cy="49449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539542_1256939213_pota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000108"/>
            <a:ext cx="6929486" cy="47151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4902749_4662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14290"/>
            <a:ext cx="5691214" cy="5918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1862064_lu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714356"/>
            <a:ext cx="5762654" cy="57287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</cp:revision>
  <dcterms:created xsi:type="dcterms:W3CDTF">2012-11-21T08:26:29Z</dcterms:created>
  <dcterms:modified xsi:type="dcterms:W3CDTF">2012-11-21T08:33:35Z</dcterms:modified>
</cp:coreProperties>
</file>