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1500" dirty="0" smtClean="0">
                <a:solidFill>
                  <a:srgbClr val="FF0000"/>
                </a:solidFill>
              </a:rPr>
              <a:t>        </a:t>
            </a:r>
            <a:br>
              <a:rPr lang="ru-RU" sz="11500" dirty="0" smtClean="0">
                <a:solidFill>
                  <a:srgbClr val="FF0000"/>
                </a:solidFill>
              </a:rPr>
            </a:br>
            <a:r>
              <a:rPr lang="ru-RU" sz="11500" dirty="0" smtClean="0">
                <a:solidFill>
                  <a:srgbClr val="FF0000"/>
                </a:solidFill>
              </a:rPr>
              <a:t>        </a:t>
            </a:r>
            <a:r>
              <a:rPr lang="ru-RU" sz="19900" dirty="0" smtClean="0">
                <a:solidFill>
                  <a:srgbClr val="FF0000"/>
                </a:solidFill>
              </a:rPr>
              <a:t>СА</a:t>
            </a:r>
            <a:endParaRPr lang="ru-RU" sz="199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3857628"/>
            <a:ext cx="3907520" cy="171451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Маругина Диана</a:t>
            </a:r>
          </a:p>
          <a:p>
            <a:pPr algn="l"/>
            <a:r>
              <a:rPr lang="ru-RU" dirty="0" smtClean="0"/>
              <a:t>ученица 2 Б класса </a:t>
            </a:r>
          </a:p>
          <a:p>
            <a:pPr algn="l"/>
            <a:r>
              <a:rPr lang="ru-RU" dirty="0" smtClean="0"/>
              <a:t>школы № 15</a:t>
            </a:r>
            <a:endParaRPr lang="ru-RU" dirty="0"/>
          </a:p>
        </p:txBody>
      </p:sp>
      <p:pic>
        <p:nvPicPr>
          <p:cNvPr id="2050" name="Picture 2" descr="D:\докум\Downloads\оса 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500042"/>
            <a:ext cx="1715035" cy="1719841"/>
          </a:xfrm>
          <a:prstGeom prst="ellipse">
            <a:avLst/>
          </a:prstGeom>
          <a:noFill/>
          <a:ln w="1428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28662" y="1646238"/>
            <a:ext cx="7300938" cy="452596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В этом домике оса – самка откладывает яйца. Остальные осы ухаживают за ней и за личинками, из которых потом появляются молодые осы.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218" name="Picture 2" descr="D:\докум\Downloads\загруженное (3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571480"/>
            <a:ext cx="4276702" cy="2714644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:\докум\Downloads\images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857232"/>
            <a:ext cx="4146544" cy="2714644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11267" name="Picture 3" descr="D:\докум\Downloads\оса ест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7751" y="857232"/>
            <a:ext cx="3749811" cy="2643206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28596" y="4357688"/>
            <a:ext cx="7801004" cy="1814512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dirty="0" smtClean="0"/>
              <a:t>    Для своих личинок осы приготавливают пищу. Делают это они так: ловят гусениц и всяких насекомых, пережевывают их и этот корм дают личинкам.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42875" y="4857750"/>
            <a:ext cx="9001125" cy="13144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/>
              <a:t>    Осы не умеют делать мёд, как пчёлы,</a:t>
            </a:r>
          </a:p>
          <a:p>
            <a:pPr algn="ctr">
              <a:buNone/>
            </a:pPr>
            <a:r>
              <a:rPr lang="ru-RU" sz="2800" dirty="0" smtClean="0"/>
              <a:t>   и домик они строят </a:t>
            </a:r>
          </a:p>
          <a:p>
            <a:pPr algn="ctr">
              <a:buNone/>
            </a:pPr>
            <a:r>
              <a:rPr lang="ru-RU" sz="2800" dirty="0" smtClean="0"/>
              <a:t>только для выведения потомства.</a:t>
            </a:r>
            <a:endParaRPr lang="ru-RU" sz="2800" dirty="0"/>
          </a:p>
        </p:txBody>
      </p:sp>
      <p:pic>
        <p:nvPicPr>
          <p:cNvPr id="12293" name="Picture 5" descr="D:\докум\Downloads\оса4.jpg"/>
          <p:cNvPicPr>
            <a:picLocks noChangeAspect="1" noChangeArrowheads="1"/>
          </p:cNvPicPr>
          <p:nvPr/>
        </p:nvPicPr>
        <p:blipFill>
          <a:blip r:embed="rId2" cstate="email"/>
          <a:srcRect b="18438"/>
          <a:stretch>
            <a:fillRect/>
          </a:stretch>
        </p:blipFill>
        <p:spPr bwMode="auto">
          <a:xfrm>
            <a:off x="2357422" y="428604"/>
            <a:ext cx="3929090" cy="4278342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285750"/>
            <a:ext cx="8143932" cy="58864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3000" dirty="0" smtClean="0"/>
              <a:t>    Если не трогать их жилище, осы никогда не нападают ни на людей, ни на животных. </a:t>
            </a:r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>    Но если кто-то разорит гнездо, то насекомые немедленно встанут на его защиту.</a:t>
            </a:r>
            <a:endParaRPr lang="ru-RU" sz="3000" dirty="0"/>
          </a:p>
        </p:txBody>
      </p:sp>
      <p:pic>
        <p:nvPicPr>
          <p:cNvPr id="6" name="Picture 2" descr="D:\докум\Downloads\images (4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22" y="1714488"/>
            <a:ext cx="4071966" cy="3094695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4294967295"/>
          </p:nvPr>
        </p:nvSpPr>
        <p:spPr>
          <a:xfrm>
            <a:off x="0" y="1646238"/>
            <a:ext cx="8229600" cy="45259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     СПАСИБО  ЗА  ВНИМАНИЕ!</a:t>
            </a:r>
            <a:endParaRPr lang="ru-RU" sz="4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1500" dirty="0" smtClean="0">
                <a:solidFill>
                  <a:srgbClr val="FF0000"/>
                </a:solidFill>
              </a:rPr>
              <a:t>        </a:t>
            </a:r>
            <a:br>
              <a:rPr lang="ru-RU" sz="11500" dirty="0" smtClean="0">
                <a:solidFill>
                  <a:srgbClr val="FF0000"/>
                </a:solidFill>
              </a:rPr>
            </a:br>
            <a:r>
              <a:rPr lang="ru-RU" sz="11500" dirty="0" smtClean="0">
                <a:solidFill>
                  <a:srgbClr val="FF0000"/>
                </a:solidFill>
              </a:rPr>
              <a:t>        </a:t>
            </a:r>
            <a:r>
              <a:rPr lang="ru-RU" sz="19900" dirty="0" smtClean="0">
                <a:solidFill>
                  <a:srgbClr val="FF0000"/>
                </a:solidFill>
              </a:rPr>
              <a:t>СА</a:t>
            </a:r>
            <a:endParaRPr lang="ru-RU" sz="199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6314" y="3857628"/>
            <a:ext cx="3907520" cy="171451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Маругина Диана</a:t>
            </a:r>
          </a:p>
          <a:p>
            <a:pPr algn="l"/>
            <a:r>
              <a:rPr lang="ru-RU" dirty="0" smtClean="0"/>
              <a:t>ученица 2 Б класса </a:t>
            </a:r>
          </a:p>
          <a:p>
            <a:pPr algn="l"/>
            <a:r>
              <a:rPr lang="ru-RU" dirty="0" smtClean="0"/>
              <a:t>школы № 15</a:t>
            </a:r>
            <a:endParaRPr lang="ru-RU" dirty="0"/>
          </a:p>
        </p:txBody>
      </p:sp>
      <p:pic>
        <p:nvPicPr>
          <p:cNvPr id="2050" name="Picture 2" descr="D:\докум\Downloads\оса 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28860" y="500042"/>
            <a:ext cx="1715035" cy="1719841"/>
          </a:xfrm>
          <a:prstGeom prst="ellipse">
            <a:avLst/>
          </a:prstGeom>
          <a:noFill/>
          <a:ln w="142875">
            <a:solidFill>
              <a:srgbClr val="FF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4294967295"/>
          </p:nvPr>
        </p:nvSpPr>
        <p:spPr>
          <a:xfrm>
            <a:off x="571472" y="642938"/>
            <a:ext cx="7658128" cy="55292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Где сладко, там она кружит,</a:t>
            </a:r>
          </a:p>
          <a:p>
            <a:pPr>
              <a:buNone/>
            </a:pPr>
            <a:r>
              <a:rPr lang="ru-RU" sz="2800" dirty="0" smtClean="0"/>
              <a:t>Как пчела.</a:t>
            </a:r>
          </a:p>
          <a:p>
            <a:pPr>
              <a:buNone/>
            </a:pPr>
            <a:r>
              <a:rPr lang="ru-RU" sz="2800" dirty="0" smtClean="0"/>
              <a:t>Она и жалит и жужжит,</a:t>
            </a:r>
          </a:p>
          <a:p>
            <a:pPr>
              <a:buNone/>
            </a:pPr>
            <a:r>
              <a:rPr lang="ru-RU" sz="2800" dirty="0" smtClean="0"/>
              <a:t>Как пчела.</a:t>
            </a:r>
          </a:p>
          <a:p>
            <a:pPr>
              <a:buNone/>
            </a:pPr>
            <a:r>
              <a:rPr lang="ru-RU" sz="2800" dirty="0" smtClean="0"/>
              <a:t>И попадается в компот,</a:t>
            </a:r>
          </a:p>
          <a:p>
            <a:pPr>
              <a:buNone/>
            </a:pPr>
            <a:r>
              <a:rPr lang="ru-RU" sz="2800" dirty="0" smtClean="0"/>
              <a:t>Как пчела.</a:t>
            </a:r>
          </a:p>
          <a:p>
            <a:pPr>
              <a:buNone/>
            </a:pPr>
            <a:r>
              <a:rPr lang="ru-RU" sz="2800" dirty="0" smtClean="0"/>
              <a:t>Вот только мёду не дает,</a:t>
            </a:r>
          </a:p>
          <a:p>
            <a:pPr>
              <a:buNone/>
            </a:pPr>
            <a:r>
              <a:rPr lang="ru-RU" sz="2800" dirty="0" smtClean="0"/>
              <a:t>Как пчела.</a:t>
            </a:r>
            <a:endParaRPr lang="ru-RU" sz="2800" dirty="0"/>
          </a:p>
        </p:txBody>
      </p:sp>
      <p:pic>
        <p:nvPicPr>
          <p:cNvPr id="8" name="Picture 2" descr="D:\докум\Downloads\оса сладенькое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tretch>
            <a:fillRect/>
          </a:stretch>
        </p:blipFill>
        <p:spPr bwMode="auto">
          <a:xfrm>
            <a:off x="4857752" y="3571876"/>
            <a:ext cx="3933825" cy="2946400"/>
          </a:xfrm>
          <a:prstGeom prst="round2DiagRect">
            <a:avLst/>
          </a:prstGeom>
          <a:noFill/>
          <a:ln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5072063"/>
            <a:ext cx="8329613" cy="1500187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Оса – сластёна. Она любит нектар цветов, сладкий сироп. Если кто-то варит варенье, то она тут как тут.</a:t>
            </a:r>
            <a:endParaRPr lang="ru-RU" sz="2800" dirty="0"/>
          </a:p>
        </p:txBody>
      </p:sp>
      <p:pic>
        <p:nvPicPr>
          <p:cNvPr id="3074" name="Picture 2" descr="D:\докум\Downloads\оса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642918"/>
            <a:ext cx="6356811" cy="4214842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714348" y="4286250"/>
            <a:ext cx="7515252" cy="188595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   Осы подвешивают своё гнездо на ветках деревьев или чердаках. </a:t>
            </a:r>
            <a:endParaRPr lang="ru-RU" sz="2800" dirty="0"/>
          </a:p>
        </p:txBody>
      </p:sp>
      <p:pic>
        <p:nvPicPr>
          <p:cNvPr id="4099" name="Picture 3" descr="D:\докум\Downloads\оса и дерево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85984" y="428604"/>
            <a:ext cx="3714776" cy="4680617"/>
          </a:xfrm>
          <a:prstGeom prst="round2Diag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46238"/>
            <a:ext cx="8858280" cy="452596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sz="2800" dirty="0" smtClean="0"/>
              <a:t>	А гнездо у них сделано из серого картона. Бумагу для изготовления гнезд осы делают сами.</a:t>
            </a:r>
            <a:endParaRPr lang="ru-RU" dirty="0"/>
          </a:p>
        </p:txBody>
      </p:sp>
      <p:pic>
        <p:nvPicPr>
          <p:cNvPr id="5122" name="Picture 2" descr="D:\докум\Downloads\оса с гнездом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292612" y="214290"/>
            <a:ext cx="4683975" cy="4286280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4071938"/>
            <a:ext cx="7801004" cy="21002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/>
              <a:t>  </a:t>
            </a:r>
          </a:p>
          <a:p>
            <a:pPr algn="just">
              <a:buNone/>
            </a:pPr>
            <a:r>
              <a:rPr lang="ru-RU" sz="2800" dirty="0" smtClean="0"/>
              <a:t>    Сначала они соскабливают своими челюстями крошечные кусочки с дерева, потом пережевывают их и смешивают со своей слюной. </a:t>
            </a:r>
            <a:endParaRPr lang="ru-RU" dirty="0"/>
          </a:p>
        </p:txBody>
      </p:sp>
      <p:pic>
        <p:nvPicPr>
          <p:cNvPr id="6146" name="Picture 2" descr="D:\докум\Downloads\оса грызет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57356" y="571480"/>
            <a:ext cx="5036379" cy="3357586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46238"/>
            <a:ext cx="8229600" cy="4525962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 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    Из комочков, которые у них получаются, осы делают тонкие полоски настоящей бумаги и строят из них домик. На такой бумаги даже можно писать. Вот такие </a:t>
            </a:r>
            <a:r>
              <a:rPr lang="ru-RU" sz="2800" dirty="0" err="1" smtClean="0"/>
              <a:t>исскусницы</a:t>
            </a:r>
            <a:r>
              <a:rPr lang="ru-RU" sz="2800" dirty="0" smtClean="0"/>
              <a:t>.</a:t>
            </a:r>
            <a:endParaRPr lang="ru-RU" dirty="0"/>
          </a:p>
        </p:txBody>
      </p:sp>
      <p:pic>
        <p:nvPicPr>
          <p:cNvPr id="7170" name="Picture 2" descr="D:\докум\Downloads\дом осы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3438" y="500042"/>
            <a:ext cx="4000528" cy="2919535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  <p:pic>
        <p:nvPicPr>
          <p:cNvPr id="7172" name="Picture 4" descr="D:\докум\Downloads\осаеже_01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596" y="642918"/>
            <a:ext cx="3980117" cy="2786082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3714752"/>
            <a:ext cx="8143932" cy="245744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sz="3000" dirty="0" smtClean="0"/>
              <a:t>Домик получается тёплый, многослойный. </a:t>
            </a:r>
            <a:endParaRPr lang="ru-RU" sz="3000" dirty="0"/>
          </a:p>
        </p:txBody>
      </p:sp>
      <p:pic>
        <p:nvPicPr>
          <p:cNvPr id="8197" name="Picture 5" descr="D:\докум\Downloads\загруженное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14" y="642918"/>
            <a:ext cx="6226426" cy="4143404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4714884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Если даже на улице 5 градусов мороза,</a:t>
            </a:r>
          </a:p>
          <a:p>
            <a:r>
              <a:rPr lang="ru-RU" sz="3200" dirty="0" smtClean="0"/>
              <a:t> то в домике осы 30 градусов тепла. </a:t>
            </a:r>
            <a:endParaRPr lang="ru-RU" dirty="0"/>
          </a:p>
        </p:txBody>
      </p:sp>
      <p:pic>
        <p:nvPicPr>
          <p:cNvPr id="10242" name="Picture 2" descr="D:\докум\Downloads\images (1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14479" y="500042"/>
            <a:ext cx="5339261" cy="4071966"/>
          </a:xfrm>
          <a:prstGeom prst="round2DiagRect">
            <a:avLst/>
          </a:prstGeom>
          <a:noFill/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3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00B05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100</TotalTime>
  <Words>257</Words>
  <Application>Microsoft Office PowerPoint</Application>
  <PresentationFormat>Экран (4:3)</PresentationFormat>
  <Paragraphs>68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Литейная</vt:lpstr>
      <vt:lpstr>                 СА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               СА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ОСА</dc:title>
  <cp:lastModifiedBy>Admin</cp:lastModifiedBy>
  <cp:revision>13</cp:revision>
  <dcterms:modified xsi:type="dcterms:W3CDTF">2012-12-06T05:16:04Z</dcterms:modified>
</cp:coreProperties>
</file>