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3" r:id="rId4"/>
    <p:sldId id="260" r:id="rId5"/>
    <p:sldId id="257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FF02-2475-4CAC-A8B7-BDA78EA4767B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3144-952E-49A0-8904-E74796F080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FF02-2475-4CAC-A8B7-BDA78EA4767B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3144-952E-49A0-8904-E74796F08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FF02-2475-4CAC-A8B7-BDA78EA4767B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3144-952E-49A0-8904-E74796F08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FF02-2475-4CAC-A8B7-BDA78EA4767B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3144-952E-49A0-8904-E74796F08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FF02-2475-4CAC-A8B7-BDA78EA4767B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3144-952E-49A0-8904-E74796F080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FF02-2475-4CAC-A8B7-BDA78EA4767B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3144-952E-49A0-8904-E74796F08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FF02-2475-4CAC-A8B7-BDA78EA4767B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3144-952E-49A0-8904-E74796F08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FF02-2475-4CAC-A8B7-BDA78EA4767B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3144-952E-49A0-8904-E74796F08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FF02-2475-4CAC-A8B7-BDA78EA4767B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3144-952E-49A0-8904-E74796F08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FF02-2475-4CAC-A8B7-BDA78EA4767B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3144-952E-49A0-8904-E74796F08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FF02-2475-4CAC-A8B7-BDA78EA4767B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18AE3144-952E-49A0-8904-E74796F080F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10FF02-2475-4CAC-A8B7-BDA78EA4767B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E3144-952E-49A0-8904-E74796F080F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9255" y="1274701"/>
            <a:ext cx="7851648" cy="365964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здорового образа жизни дошкольников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74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604907" y="1"/>
            <a:ext cx="4536504" cy="67413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утренняя гимнастика (ежедневно); </a:t>
            </a:r>
            <a:endParaRPr lang="ru-RU" sz="20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физкультурные занятия (3 раза в неделю); </a:t>
            </a:r>
            <a:endParaRPr lang="ru-RU" sz="20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музыкально - ритмические занятия (2 +2 раза в неделю); </a:t>
            </a:r>
            <a:endParaRPr lang="ru-RU" sz="20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прогулки с включением подвижных игр; </a:t>
            </a:r>
            <a:endParaRPr lang="ru-RU" sz="20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оздоровительный бег (ежедневно); </a:t>
            </a:r>
            <a:endParaRPr lang="ru-RU" sz="20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пальчиковая гимнастика (ежедневно во время режимных моментов) </a:t>
            </a:r>
            <a:endParaRPr lang="ru-RU" sz="20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4" y="1484784"/>
            <a:ext cx="4626301" cy="3024336"/>
          </a:xfrm>
        </p:spPr>
      </p:pic>
    </p:spTree>
    <p:extLst>
      <p:ext uri="{BB962C8B-B14F-4D97-AF65-F5344CB8AC3E}">
        <p14:creationId xmlns:p14="http://schemas.microsoft.com/office/powerpoint/2010/main" val="121687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6136" y="0"/>
            <a:ext cx="4617873" cy="66693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15000"/>
              </a:lnSpc>
              <a:buClr>
                <a:srgbClr val="E66C7D"/>
              </a:buClr>
            </a:pPr>
            <a:endParaRPr lang="ru-RU" sz="2000" i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Clr>
                <a:srgbClr val="E66C7D"/>
              </a:buClr>
              <a:buFont typeface="Wingdings"/>
              <a:buChar char=""/>
            </a:pPr>
            <a:r>
              <a:rPr lang="ru-RU" sz="2350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зрительная</a:t>
            </a:r>
            <a:r>
              <a:rPr lang="ru-RU" sz="2350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, дыхательная, корригирующая гимнастика на соответствующих занятиях) </a:t>
            </a:r>
            <a:endParaRPr lang="ru-RU" sz="235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Clr>
                <a:srgbClr val="E66C7D"/>
              </a:buClr>
              <a:buFont typeface="Wingdings"/>
              <a:buChar char=""/>
            </a:pPr>
            <a:r>
              <a:rPr lang="ru-RU" sz="2350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оздоровительная гимнастика после дневного сна (ежедневно); </a:t>
            </a:r>
            <a:endParaRPr lang="ru-RU" sz="235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Clr>
                <a:srgbClr val="E66C7D"/>
              </a:buClr>
              <a:buFont typeface="Wingdings"/>
              <a:buChar char=""/>
            </a:pPr>
            <a:r>
              <a:rPr lang="ru-RU" sz="2350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физкультминутки и паузы (на малоподвижных занятиях, ежедневно); </a:t>
            </a:r>
            <a:endParaRPr lang="ru-RU" sz="235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Clr>
                <a:srgbClr val="E66C7D"/>
              </a:buClr>
              <a:buFont typeface="Wingdings"/>
              <a:buChar char=""/>
            </a:pPr>
            <a:r>
              <a:rPr lang="ru-RU" sz="2350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эмоциональные разрядки, релаксация; </a:t>
            </a:r>
            <a:endParaRPr lang="ru-RU" sz="235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Clr>
                <a:srgbClr val="E66C7D"/>
              </a:buClr>
              <a:buFont typeface="Wingdings"/>
              <a:buChar char=""/>
            </a:pPr>
            <a:r>
              <a:rPr lang="ru-RU" sz="2350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ходьба по массажным коврикам, песку, гальке (</a:t>
            </a:r>
            <a:r>
              <a:rPr lang="ru-RU" sz="2350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босохождение</a:t>
            </a:r>
            <a:r>
              <a:rPr lang="ru-RU" sz="2350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); </a:t>
            </a:r>
            <a:endParaRPr lang="ru-RU" sz="235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E66C7D"/>
              </a:buClr>
              <a:buFont typeface="Wingdings"/>
              <a:buChar char=""/>
            </a:pPr>
            <a:r>
              <a:rPr lang="ru-RU" sz="2350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спортивные досуги, развлечения, праздники (1 раз месяц)</a:t>
            </a:r>
            <a:endParaRPr lang="ru-RU" sz="235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984">
            <a:off x="4211041" y="1757938"/>
            <a:ext cx="5349796" cy="3958743"/>
          </a:xfrm>
        </p:spPr>
      </p:pic>
    </p:spTree>
    <p:extLst>
      <p:ext uri="{BB962C8B-B14F-4D97-AF65-F5344CB8AC3E}">
        <p14:creationId xmlns:p14="http://schemas.microsoft.com/office/powerpoint/2010/main" val="122062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355976" y="188640"/>
            <a:ext cx="4255368" cy="6192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Потребность в здоровье и здоровом образе жизни у ребенка формируется также на основе представлений о самом себе, своих физических и личностных возможностях, о том, что для здоровья вредно, а что полезно. </a:t>
            </a:r>
            <a:r>
              <a:rPr lang="ru-RU" sz="2400" i="1" dirty="0">
                <a:solidFill>
                  <a:srgbClr val="7030A0"/>
                </a:solidFill>
              </a:rPr>
              <a:t>Например, вредно не чистить зубы, не стричь ногти, не заниматься гимнастикой. </a:t>
            </a:r>
            <a:r>
              <a:rPr lang="ru-RU" sz="2400" dirty="0">
                <a:solidFill>
                  <a:srgbClr val="7030A0"/>
                </a:solidFill>
              </a:rPr>
              <a:t>Эти знания дети приобретают на специальных занятиях в нашем детском саду.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75000" cy="304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90" y="1196752"/>
            <a:ext cx="2795669" cy="27956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20" y="2594586"/>
            <a:ext cx="1910788" cy="342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6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75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75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4644008" cy="504056"/>
          </a:xfrm>
        </p:spPr>
        <p:txBody>
          <a:bodyPr/>
          <a:lstStyle/>
          <a:p>
            <a:pPr algn="ctr"/>
            <a:r>
              <a:rPr lang="ru-RU" sz="4000" b="1" i="1" u="sng" dirty="0">
                <a:solidFill>
                  <a:srgbClr val="7030A0"/>
                </a:solidFill>
                <a:latin typeface="Times New Roman"/>
                <a:ea typeface="Calibri"/>
              </a:rPr>
              <a:t>Задачи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1196752"/>
            <a:ext cx="9036496" cy="566124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400" i="1" dirty="0" smtClean="0">
                <a:solidFill>
                  <a:srgbClr val="7030A0"/>
                </a:solidFill>
                <a:latin typeface="Times New Roman"/>
                <a:ea typeface="Calibri"/>
              </a:rPr>
              <a:t>формировать представления о том, что быть здоровым - хорошо, а болеть - плохо; о некоторых </a:t>
            </a:r>
            <a:r>
              <a:rPr lang="ru-RU" sz="2400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признаках здоровья;</a:t>
            </a:r>
            <a:endParaRPr lang="ru-RU" sz="2400" i="1" dirty="0" smtClean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400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воспитывать навыки здорового поведения: любить двигаться, есть побольше овощей, фруктов; мыть руки после каждого загрязнения; не злиться и не волноваться; быть доброжелательным; больше бывать на свежем воздухе; соблюдать режим;</a:t>
            </a:r>
            <a:endParaRPr lang="ru-RU" sz="2400" i="1" dirty="0" smtClean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400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помочь овладеть устойчивыми навыками поведения;</a:t>
            </a:r>
            <a:endParaRPr lang="ru-RU" sz="2400" i="1" dirty="0" smtClean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81623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8748464" cy="6597352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buClr>
                <a:srgbClr val="E66C7D"/>
              </a:buClr>
              <a:buFont typeface="Wingdings"/>
              <a:buChar char=""/>
            </a:pPr>
            <a:endParaRPr lang="ru-RU" sz="2800" i="1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Clr>
                <a:srgbClr val="E66C7D"/>
              </a:buClr>
              <a:buFont typeface="Wingdings"/>
              <a:buChar char=""/>
            </a:pPr>
            <a:endParaRPr lang="ru-RU" sz="2800" i="1" dirty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Clr>
                <a:srgbClr val="E66C7D"/>
              </a:buClr>
              <a:buFont typeface="Wingdings"/>
              <a:buChar char=""/>
            </a:pPr>
            <a:r>
              <a:rPr lang="ru-RU" sz="2800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развивать </a:t>
            </a:r>
            <a:r>
              <a:rPr lang="ru-RU" sz="2800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умение рассказывать о своем здоровье, здоровье близких;</a:t>
            </a:r>
            <a:endParaRPr lang="ru-RU" sz="2400" i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Clr>
                <a:srgbClr val="E66C7D"/>
              </a:buClr>
              <a:buFont typeface="Wingdings"/>
              <a:buChar char=""/>
            </a:pPr>
            <a:r>
              <a:rPr lang="ru-RU" sz="2800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вырабатывать навыки правильной осанки;</a:t>
            </a:r>
            <a:endParaRPr lang="ru-RU" sz="2400" i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Clr>
                <a:srgbClr val="E66C7D"/>
              </a:buClr>
              <a:buFont typeface="Wingdings"/>
              <a:buChar char=""/>
            </a:pPr>
            <a:r>
              <a:rPr lang="ru-RU" sz="2800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обогащать знания детей о физкультурном движении в целом;</a:t>
            </a:r>
            <a:endParaRPr lang="ru-RU" sz="2400" i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E66C7D"/>
              </a:buClr>
              <a:buFont typeface="Wingdings"/>
              <a:buChar char=""/>
            </a:pPr>
            <a:r>
              <a:rPr lang="ru-RU" sz="2800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развивать художественный интерес</a:t>
            </a:r>
            <a:endParaRPr lang="ru-RU" sz="2400" i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endParaRPr lang="ru-RU" sz="2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0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22" y="1"/>
            <a:ext cx="9219127" cy="6884669"/>
          </a:xfrm>
        </p:spPr>
      </p:pic>
    </p:spTree>
    <p:extLst>
      <p:ext uri="{BB962C8B-B14F-4D97-AF65-F5344CB8AC3E}">
        <p14:creationId xmlns:p14="http://schemas.microsoft.com/office/powerpoint/2010/main" val="216325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1124744"/>
            <a:ext cx="5440604" cy="3456384"/>
          </a:xfrm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79512" y="404665"/>
            <a:ext cx="31683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за последнее время число здоровых дошкольников уменьшилось в </a:t>
            </a:r>
            <a:r>
              <a:rPr lang="ru-RU" sz="3200" dirty="0">
                <a:solidFill>
                  <a:srgbClr val="FF0000"/>
                </a:solidFill>
              </a:rPr>
              <a:t>5 раз </a:t>
            </a:r>
            <a:r>
              <a:rPr lang="ru-RU" sz="3200" dirty="0">
                <a:solidFill>
                  <a:srgbClr val="7030A0"/>
                </a:solidFill>
              </a:rPr>
              <a:t>и составляет лишь </a:t>
            </a:r>
            <a:r>
              <a:rPr lang="ru-RU" sz="3200" dirty="0">
                <a:solidFill>
                  <a:srgbClr val="FF0000"/>
                </a:solidFill>
              </a:rPr>
              <a:t>10% </a:t>
            </a:r>
            <a:r>
              <a:rPr lang="ru-RU" sz="3200" dirty="0">
                <a:solidFill>
                  <a:srgbClr val="7030A0"/>
                </a:solidFill>
              </a:rPr>
              <a:t>от контингента детей, поступающих в школу. </a:t>
            </a:r>
          </a:p>
        </p:txBody>
      </p:sp>
    </p:spTree>
    <p:extLst>
      <p:ext uri="{BB962C8B-B14F-4D97-AF65-F5344CB8AC3E}">
        <p14:creationId xmlns:p14="http://schemas.microsoft.com/office/powerpoint/2010/main" val="233481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9"/>
            <a:ext cx="3600400" cy="2448272"/>
          </a:xfrm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  <a:latin typeface="+mn-lt"/>
              </a:rPr>
              <a:t>Закон РФ "Об образовании" (ст.51), "О санитарно - эпидемиологическом благополучии </a:t>
            </a: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населения</a:t>
            </a:r>
            <a:r>
              <a:rPr lang="ru-RU" sz="2400" b="1" i="1" dirty="0" smtClean="0">
                <a:solidFill>
                  <a:schemeClr val="tx1"/>
                </a:solidFill>
              </a:rPr>
              <a:t>"</a:t>
            </a:r>
            <a:endParaRPr lang="ru-RU" sz="24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55576" y="3356993"/>
            <a:ext cx="5184576" cy="2952328"/>
          </a:xfrm>
        </p:spPr>
        <p:txBody>
          <a:bodyPr>
            <a:normAutofit fontScale="92500" lnSpcReduction="20000"/>
          </a:bodyPr>
          <a:lstStyle/>
          <a:p>
            <a:r>
              <a:rPr lang="ru-RU" sz="2500" b="1" i="1" dirty="0"/>
              <a:t>Указы Президента России "О неотложных мерах по обеспечению здоровья населения Российской Федерации", "Об утверждении основных направлений государственной социальной политики по улучшению положения детей в Российской Федерации" и др.</a:t>
            </a:r>
          </a:p>
          <a:p>
            <a:endParaRPr lang="ru-RU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1196753"/>
            <a:ext cx="3232931" cy="4618473"/>
          </a:xfrm>
        </p:spPr>
      </p:pic>
    </p:spTree>
    <p:extLst>
      <p:ext uri="{BB962C8B-B14F-4D97-AF65-F5344CB8AC3E}">
        <p14:creationId xmlns:p14="http://schemas.microsoft.com/office/powerpoint/2010/main" val="157145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16632"/>
            <a:ext cx="4572000" cy="52629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Здоровье</a:t>
            </a:r>
            <a:r>
              <a:rPr lang="ru-RU" sz="2800" i="1" dirty="0">
                <a:solidFill>
                  <a:srgbClr val="7030A0"/>
                </a:solidFill>
              </a:rPr>
              <a:t> - это базовая ценность и необходимое условие полноценного психического, физического и социального развития ребенка. Не создав фундамент здоровья в дошкольном детстве, трудно сформировать здоровье в будущем.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0" y="2631490"/>
            <a:ext cx="2703815" cy="3846513"/>
          </a:xfrm>
        </p:spPr>
      </p:pic>
    </p:spTree>
    <p:extLst>
      <p:ext uri="{BB962C8B-B14F-4D97-AF65-F5344CB8AC3E}">
        <p14:creationId xmlns:p14="http://schemas.microsoft.com/office/powerpoint/2010/main" val="100513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88"/>
            <a:ext cx="4427984" cy="3297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988"/>
            <a:ext cx="4716016" cy="32979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" y="3338944"/>
            <a:ext cx="4453579" cy="3519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49" y="3326901"/>
            <a:ext cx="4681451" cy="353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59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" y="260350"/>
            <a:ext cx="3822524" cy="5544914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i="1" u="sng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Компонены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800" b="1" i="1" u="sng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ЗОЖ: </a:t>
            </a:r>
            <a:endParaRPr lang="ru-RU" sz="2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занятия физкультурой</a:t>
            </a:r>
            <a:endParaRPr lang="ru-RU" sz="2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прогулки</a:t>
            </a:r>
            <a:endParaRPr lang="ru-RU" sz="2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рациональное питание</a:t>
            </a:r>
            <a:endParaRPr lang="ru-RU" sz="2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соблюдение правил личной </a:t>
            </a: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гигиены </a:t>
            </a:r>
            <a:endParaRPr lang="ru-RU" sz="2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закаливание</a:t>
            </a: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,</a:t>
            </a:r>
            <a:endParaRPr lang="ru-RU" sz="2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создание условий для полноценного сна</a:t>
            </a:r>
            <a:endParaRPr lang="ru-RU" sz="2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25" y="-5680"/>
            <a:ext cx="3106737" cy="2303463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60" y="1"/>
            <a:ext cx="2160240" cy="28803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4" y="2880321"/>
            <a:ext cx="2598795" cy="23930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524" y="2204865"/>
            <a:ext cx="2672312" cy="23674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52648"/>
            <a:ext cx="2609851" cy="3124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82" y="4073236"/>
            <a:ext cx="2782239" cy="278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6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Правильное питание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2060849"/>
            <a:ext cx="3442572" cy="4389437"/>
          </a:xfrm>
        </p:spPr>
      </p:pic>
    </p:spTree>
    <p:extLst>
      <p:ext uri="{BB962C8B-B14F-4D97-AF65-F5344CB8AC3E}">
        <p14:creationId xmlns:p14="http://schemas.microsoft.com/office/powerpoint/2010/main" val="272637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4067944" cy="720080"/>
          </a:xfrm>
        </p:spPr>
        <p:txBody>
          <a:bodyPr/>
          <a:lstStyle/>
          <a:p>
            <a:pPr algn="ctr"/>
            <a:r>
              <a:rPr lang="ru-RU" dirty="0" smtClean="0"/>
              <a:t>Принципы закаливания: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628801"/>
            <a:ext cx="3168352" cy="46805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постепенность;</a:t>
            </a:r>
            <a:endParaRPr lang="ru-RU" sz="2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систематичность;</a:t>
            </a:r>
            <a:endParaRPr lang="ru-RU" sz="2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комплексность;</a:t>
            </a:r>
            <a:endParaRPr lang="ru-RU" sz="2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учет индивидуальных особенностей.</a:t>
            </a:r>
            <a:endParaRPr lang="ru-RU" sz="2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2"/>
            <a:ext cx="3168352" cy="4784424"/>
          </a:xfrm>
        </p:spPr>
      </p:pic>
    </p:spTree>
    <p:extLst>
      <p:ext uri="{BB962C8B-B14F-4D97-AF65-F5344CB8AC3E}">
        <p14:creationId xmlns:p14="http://schemas.microsoft.com/office/powerpoint/2010/main" val="188675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7687" y="152635"/>
            <a:ext cx="4824536" cy="633670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lvl="0"/>
            <a:r>
              <a:rPr lang="ru-RU" i="1" dirty="0" smtClean="0">
                <a:solidFill>
                  <a:srgbClr val="7030A0"/>
                </a:solidFill>
              </a:rPr>
              <a:t>здоровье </a:t>
            </a:r>
            <a:endParaRPr lang="ru-RU" i="1" dirty="0">
              <a:solidFill>
                <a:srgbClr val="7030A0"/>
              </a:solidFill>
            </a:endParaRPr>
          </a:p>
          <a:p>
            <a:pPr lvl="0"/>
            <a:r>
              <a:rPr lang="ru-RU" i="1" dirty="0">
                <a:solidFill>
                  <a:srgbClr val="7030A0"/>
                </a:solidFill>
              </a:rPr>
              <a:t>дружелюбное отношение друг к другу, </a:t>
            </a:r>
          </a:p>
          <a:p>
            <a:pPr lvl="0"/>
            <a:r>
              <a:rPr lang="ru-RU" i="1" dirty="0">
                <a:solidFill>
                  <a:srgbClr val="7030A0"/>
                </a:solidFill>
              </a:rPr>
              <a:t>развитие умения слушать и говорить, </a:t>
            </a:r>
          </a:p>
          <a:p>
            <a:pPr lvl="0"/>
            <a:r>
              <a:rPr lang="ru-RU" i="1" dirty="0">
                <a:solidFill>
                  <a:srgbClr val="7030A0"/>
                </a:solidFill>
              </a:rPr>
              <a:t>умения отличать ложь от правды</a:t>
            </a:r>
          </a:p>
          <a:p>
            <a:pPr lvl="0"/>
            <a:r>
              <a:rPr lang="ru-RU" i="1" dirty="0">
                <a:solidFill>
                  <a:srgbClr val="7030A0"/>
                </a:solidFill>
              </a:rPr>
              <a:t>бережное отношение к окружающей среде, к природе</a:t>
            </a:r>
          </a:p>
          <a:p>
            <a:pPr lvl="0"/>
            <a:r>
              <a:rPr lang="ru-RU" i="1" dirty="0">
                <a:solidFill>
                  <a:srgbClr val="7030A0"/>
                </a:solidFill>
              </a:rPr>
              <a:t>медицинское воспитание, </a:t>
            </a:r>
          </a:p>
          <a:p>
            <a:pPr lvl="0"/>
            <a:r>
              <a:rPr lang="ru-RU" i="1" dirty="0">
                <a:solidFill>
                  <a:srgbClr val="7030A0"/>
                </a:solidFill>
              </a:rPr>
              <a:t>своевременное посещение врача, </a:t>
            </a:r>
          </a:p>
          <a:p>
            <a:pPr lvl="0"/>
            <a:r>
              <a:rPr lang="ru-RU" i="1" dirty="0">
                <a:solidFill>
                  <a:srgbClr val="7030A0"/>
                </a:solidFill>
              </a:rPr>
              <a:t>выполнение различных рекомендаций</a:t>
            </a:r>
          </a:p>
          <a:p>
            <a:pPr lvl="0"/>
            <a:r>
              <a:rPr lang="ru-RU" i="1" dirty="0">
                <a:solidFill>
                  <a:srgbClr val="7030A0"/>
                </a:solidFill>
              </a:rPr>
              <a:t>формирование понятия "не вреди себе сам"</a:t>
            </a:r>
          </a:p>
          <a:p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17" y="1268761"/>
            <a:ext cx="4248604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8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25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625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25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625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25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625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25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625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25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625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5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625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25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625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1557</TotalTime>
  <Words>438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   Формирование здорового образа жизни дошкольников  </vt:lpstr>
      <vt:lpstr>Презентация PowerPoint</vt:lpstr>
      <vt:lpstr>Закон РФ "Об образовании" (ст.51), "О санитарно - эпидемиологическом благополучии населения"</vt:lpstr>
      <vt:lpstr>Презентация PowerPoint</vt:lpstr>
      <vt:lpstr>Презентация PowerPoint</vt:lpstr>
      <vt:lpstr>Презентация PowerPoint</vt:lpstr>
      <vt:lpstr>Правильное питание </vt:lpstr>
      <vt:lpstr>Принципы закаливания: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здорового образа жизни дошкольников</dc:title>
  <dc:creator>1</dc:creator>
  <cp:lastModifiedBy>1</cp:lastModifiedBy>
  <cp:revision>22</cp:revision>
  <dcterms:created xsi:type="dcterms:W3CDTF">2012-11-02T09:59:41Z</dcterms:created>
  <dcterms:modified xsi:type="dcterms:W3CDTF">2012-11-05T00:04:59Z</dcterms:modified>
</cp:coreProperties>
</file>