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92" r:id="rId3"/>
    <p:sldId id="256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3" r:id="rId12"/>
    <p:sldId id="266" r:id="rId13"/>
    <p:sldId id="267" r:id="rId14"/>
    <p:sldId id="268" r:id="rId15"/>
    <p:sldId id="270" r:id="rId16"/>
    <p:sldId id="269" r:id="rId17"/>
    <p:sldId id="289" r:id="rId18"/>
    <p:sldId id="291" r:id="rId19"/>
    <p:sldId id="29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763F6-54E1-46EE-B7C2-DC812271906D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D4FAD-FC75-42B2-9932-2770EE5A9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D4FAD-FC75-42B2-9932-2770EE5A9089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DD91-B818-4054-A458-73887CCB134C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2AAF-D69B-411A-9FF8-384545D6B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DD91-B818-4054-A458-73887CCB134C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2AAF-D69B-411A-9FF8-384545D6B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DD91-B818-4054-A458-73887CCB134C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2AAF-D69B-411A-9FF8-384545D6B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DD91-B818-4054-A458-73887CCB134C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2AAF-D69B-411A-9FF8-384545D6B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DD91-B818-4054-A458-73887CCB134C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2AAF-D69B-411A-9FF8-384545D6B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DD91-B818-4054-A458-73887CCB134C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2AAF-D69B-411A-9FF8-384545D6B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DD91-B818-4054-A458-73887CCB134C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2AAF-D69B-411A-9FF8-384545D6B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DD91-B818-4054-A458-73887CCB134C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2AAF-D69B-411A-9FF8-384545D6B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DD91-B818-4054-A458-73887CCB134C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2AAF-D69B-411A-9FF8-384545D6B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DD91-B818-4054-A458-73887CCB134C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2AAF-D69B-411A-9FF8-384545D6B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DD91-B818-4054-A458-73887CCB134C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2AAF-D69B-411A-9FF8-384545D6B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6DD91-B818-4054-A458-73887CCB134C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42AAF-D69B-411A-9FF8-384545D6B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Nancy%20Winston\Downloads\&#1087;&#1088;&#1077;&#1079;&#1077;&#1085;&#1090;&#1072;&#1094;&#1080;&#1103;\&#1058;&#1072;&#1090;&#1100;&#1103;&#1085;&#1072;%20&#1080;%20&#1045;&#1082;&#1072;&#1090;&#1077;&#1088;&#1080;&#1085;&#1072;%20&#1054;&#1083;&#1077;&#1081;&#1085;&#1080;&#1082;%20-%20&#1042;&#1086;&#1089;&#1087;&#1080;&#1090;&#1072;&#1090;&#1077;&#1083;&#1100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5" name="Рисунок 4" descr="3296 (1)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067695" y="980728"/>
            <a:ext cx="4896793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ДЕПАТРАМЕНТ ОБРАЗОВАНИЯ Г.МОСКВЫ</a:t>
            </a:r>
            <a:br>
              <a:rPr lang="ru-RU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ВОСТОЧНОЕ ОКРУЖНОЕ УПРАВЛЕНИЕ ОБРАЗОВАНИЯ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Государственное бюджетное образовательное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учреждение города Москвы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детский сад №781</a:t>
            </a:r>
          </a:p>
        </p:txBody>
      </p:sp>
      <p:pic>
        <p:nvPicPr>
          <p:cNvPr id="9" name="Татьяна и Екатерина Олейник - Воспитател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756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2001" y="549000"/>
            <a:ext cx="8639999" cy="5760000"/>
          </a:xfrm>
        </p:spPr>
      </p:pic>
    </p:spTree>
  </p:cSld>
  <p:clrMapOvr>
    <a:masterClrMapping/>
  </p:clrMapOvr>
  <p:transition advTm="4000"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685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2001" y="549000"/>
            <a:ext cx="8639999" cy="57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717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16200000">
            <a:off x="-841737" y="1343395"/>
            <a:ext cx="6064435" cy="4042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688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3968" y="404664"/>
            <a:ext cx="4680012" cy="3120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145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324536" y="3573016"/>
            <a:ext cx="4639952" cy="3093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701201217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7504" y="332656"/>
            <a:ext cx="4608512" cy="6144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301201214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80520" y="288032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112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4008" y="3501008"/>
            <a:ext cx="4320480" cy="2976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_711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2001" y="549000"/>
            <a:ext cx="8639999" cy="57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45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2000" y="549000"/>
            <a:ext cx="8640001" cy="57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"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60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  <p:pic>
        <p:nvPicPr>
          <p:cNvPr id="5" name="Рисунок 4" descr="IMG_160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2000" y="549000"/>
            <a:ext cx="8640000" cy="57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000"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707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16200000">
            <a:off x="-1095994" y="1155922"/>
            <a:ext cx="6788944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709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91472" y="3501008"/>
            <a:ext cx="4752528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707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27984" y="188640"/>
            <a:ext cx="4752528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000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685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2001" y="549000"/>
            <a:ext cx="8639999" cy="57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000"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46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2000" y="549000"/>
            <a:ext cx="8640001" cy="57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000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600201"/>
            <a:ext cx="4186808" cy="4493096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Воспитатель второй младшей группы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«Ромашка»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Яковлева Татьяна Владимировна</a:t>
            </a:r>
            <a:endParaRPr lang="ru-RU" sz="3600" b="1" i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465 - копия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2000" y="549000"/>
            <a:ext cx="8640001" cy="57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141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788024" y="404664"/>
            <a:ext cx="3960440" cy="6072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301201214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188640"/>
            <a:ext cx="4355976" cy="3266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11102011015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51520" y="3429000"/>
            <a:ext cx="4355976" cy="2990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698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499992" y="404664"/>
            <a:ext cx="4618608" cy="3079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2-11-09-01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3501008"/>
            <a:ext cx="461416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137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81000"/>
            <a:ext cx="4572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690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08512" y="3597358"/>
            <a:ext cx="4499992" cy="2999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7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712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2001" y="549000"/>
            <a:ext cx="8639999" cy="57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0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403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355976" y="332656"/>
            <a:ext cx="4536505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698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27984" y="3501008"/>
            <a:ext cx="442849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1475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51520" y="476672"/>
            <a:ext cx="4108655" cy="5833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46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499483" y="332656"/>
            <a:ext cx="4644517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137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81000"/>
            <a:ext cx="4499992" cy="2999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187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16024" y="3501008"/>
            <a:ext cx="874846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708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2001" y="549000"/>
            <a:ext cx="8639999" cy="57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">
    <p:strip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686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2001" y="549000"/>
            <a:ext cx="8639999" cy="57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">
    <p:strips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714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16200000">
            <a:off x="1208262" y="1131491"/>
            <a:ext cx="6788944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_714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2001" y="549000"/>
            <a:ext cx="8639999" cy="57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Мое педагогическое кредо</a:t>
            </a:r>
            <a:endParaRPr lang="ru-RU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6" name="Picture 2" descr="E:\фото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268760"/>
            <a:ext cx="3672408" cy="53348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004048" y="2276872"/>
            <a:ext cx="3816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Отдай ребенку все, что можешь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6000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689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2001" y="549000"/>
            <a:ext cx="8639999" cy="57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715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2001" y="549000"/>
            <a:ext cx="8639999" cy="5760000"/>
          </a:xfrm>
        </p:spPr>
      </p:pic>
    </p:spTree>
  </p:cSld>
  <p:clrMapOvr>
    <a:masterClrMapping/>
  </p:clrMapOvr>
  <p:transition advTm="0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_169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87624" y="3324125"/>
            <a:ext cx="6778849" cy="3417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142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7504" y="332656"/>
            <a:ext cx="4428491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702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332656"/>
            <a:ext cx="442849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2-11-09-02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148064" y="404664"/>
            <a:ext cx="3378115" cy="6018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175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5076056" cy="3384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713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51520" y="3356992"/>
            <a:ext cx="4392488" cy="3444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712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2001" y="549000"/>
            <a:ext cx="8639999" cy="57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0"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686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3501008"/>
            <a:ext cx="4536503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112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99992" y="3573016"/>
            <a:ext cx="4536504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6949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439652" y="1"/>
            <a:ext cx="6264696" cy="3568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704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3968" y="404664"/>
            <a:ext cx="4402584" cy="2935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7631.JPG"/>
          <p:cNvPicPr>
            <a:picLocks noChangeAspect="1"/>
          </p:cNvPicPr>
          <p:nvPr/>
        </p:nvPicPr>
        <p:blipFill>
          <a:blip r:embed="rId3" cstate="email"/>
          <a:srcRect t="-794"/>
          <a:stretch>
            <a:fillRect/>
          </a:stretch>
        </p:blipFill>
        <p:spPr>
          <a:xfrm>
            <a:off x="107504" y="332656"/>
            <a:ext cx="3888432" cy="6144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697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3968" y="3501008"/>
            <a:ext cx="4392488" cy="292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влюблена в свою профессию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2810201103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15616" y="908720"/>
            <a:ext cx="7056784" cy="5292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86000" y="5805265"/>
            <a:ext cx="6678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…и нет для меня большей радости, чем видеть распахнутые детские глаза</a:t>
            </a:r>
            <a:endParaRPr lang="ru-RU" sz="2400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1628800"/>
            <a:ext cx="8208912" cy="44644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«Научить человека быть счастливым нельзя,  но воспитать его так, чтобы он был счастливым, можно».</a:t>
            </a:r>
          </a:p>
          <a:p>
            <a:pPr algn="r"/>
            <a:r>
              <a:rPr lang="ru-RU" dirty="0" smtClean="0"/>
              <a:t>А.С. Макаренко</a:t>
            </a:r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Работаю под девизом</a:t>
            </a:r>
            <a:endParaRPr lang="ru-RU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5" name="Содержимое 4" descr="ltnb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699792" y="3356992"/>
            <a:ext cx="3816424" cy="2590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520280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/>
            </a:r>
            <a:br>
              <a:rPr lang="ru-RU" b="1" i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egoe Print" pitchFamily="2" charset="0"/>
              </a:rPr>
              <a:t>В своей профессии, выбранной не по случаю, а по призванию, я стараюсь стать лучше.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Рисунок 3" descr="IMGA0076.JPG"/>
          <p:cNvPicPr>
            <a:picLocks noChangeAspect="1"/>
          </p:cNvPicPr>
          <p:nvPr/>
        </p:nvPicPr>
        <p:blipFill>
          <a:blip r:embed="rId2" cstate="email">
            <a:lum bright="11000" contrast="7000"/>
          </a:blip>
          <a:stretch>
            <a:fillRect/>
          </a:stretch>
        </p:blipFill>
        <p:spPr>
          <a:xfrm>
            <a:off x="2771800" y="1769435"/>
            <a:ext cx="3816424" cy="5088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47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548680"/>
            <a:ext cx="8640961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"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07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2000" y="549000"/>
            <a:ext cx="8640001" cy="57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000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40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2000" y="549000"/>
            <a:ext cx="8640001" cy="57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_718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2001" y="549000"/>
            <a:ext cx="8639999" cy="5760000"/>
          </a:xfrm>
        </p:spPr>
      </p:pic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85</Words>
  <Application>Microsoft Office PowerPoint</Application>
  <PresentationFormat>Экран (4:3)</PresentationFormat>
  <Paragraphs>24</Paragraphs>
  <Slides>37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Слайд 2</vt:lpstr>
      <vt:lpstr>Мое педагогическое кредо</vt:lpstr>
      <vt:lpstr>Работаю под девизом</vt:lpstr>
      <vt:lpstr>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Я влюблена в свою профессию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Яковлева</dc:creator>
  <cp:lastModifiedBy>Nancy Winston</cp:lastModifiedBy>
  <cp:revision>41</cp:revision>
  <dcterms:created xsi:type="dcterms:W3CDTF">2012-12-02T17:07:56Z</dcterms:created>
  <dcterms:modified xsi:type="dcterms:W3CDTF">2012-12-03T16:03:55Z</dcterms:modified>
</cp:coreProperties>
</file>