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ACAB6D3-B6EA-4EC6-AB13-9A6084763071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F79DF70-256F-4C38-B4C3-B9A3261400F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B6D3-B6EA-4EC6-AB13-9A6084763071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DF70-256F-4C38-B4C3-B9A3261400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B6D3-B6EA-4EC6-AB13-9A6084763071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DF70-256F-4C38-B4C3-B9A3261400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CAB6D3-B6EA-4EC6-AB13-9A6084763071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F79DF70-256F-4C38-B4C3-B9A3261400F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ACAB6D3-B6EA-4EC6-AB13-9A6084763071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F79DF70-256F-4C38-B4C3-B9A3261400F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B6D3-B6EA-4EC6-AB13-9A6084763071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DF70-256F-4C38-B4C3-B9A3261400F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B6D3-B6EA-4EC6-AB13-9A6084763071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DF70-256F-4C38-B4C3-B9A3261400F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CAB6D3-B6EA-4EC6-AB13-9A6084763071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79DF70-256F-4C38-B4C3-B9A3261400F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B6D3-B6EA-4EC6-AB13-9A6084763071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DF70-256F-4C38-B4C3-B9A3261400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CAB6D3-B6EA-4EC6-AB13-9A6084763071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F79DF70-256F-4C38-B4C3-B9A3261400F2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CAB6D3-B6EA-4EC6-AB13-9A6084763071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79DF70-256F-4C38-B4C3-B9A3261400F2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ACAB6D3-B6EA-4EC6-AB13-9A6084763071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F79DF70-256F-4C38-B4C3-B9A3261400F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4221088"/>
            <a:ext cx="6102424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Основы инклюзивного образования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подготовила </a:t>
            </a:r>
            <a:r>
              <a:rPr lang="ru-RU" dirty="0" smtClean="0"/>
              <a:t>:воспитатель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МБДОУ №71 «Дельфин»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          </a:t>
            </a:r>
            <a:r>
              <a:rPr lang="ru-RU" dirty="0" err="1" smtClean="0"/>
              <a:t>Заслонова</a:t>
            </a:r>
            <a:r>
              <a:rPr lang="ru-RU" dirty="0" smtClean="0"/>
              <a:t> Елена Сергеевна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7508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ru-RU" dirty="0" smtClean="0"/>
              <a:t>Неверные представления об инклюзии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Представление, что присутствие ребенка с ОВЗ в школе само по себе достаточно.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Фокусирование не на целях, а на действиях.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Когда основной направленностью услуг является обучение программе, а не удовлетворение индивидуальных образовательных потребностей ребенка.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446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/>
              <a:t>3 подхода в обучении детей с ограниченными возможностями здоровья(ОВЗ)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1.Дифференцированное(создание коррекционных учреждений 8 видов)</a:t>
            </a:r>
          </a:p>
          <a:p>
            <a:endParaRPr lang="ru-RU" dirty="0" smtClean="0"/>
          </a:p>
          <a:p>
            <a:r>
              <a:rPr lang="ru-RU" dirty="0" smtClean="0"/>
              <a:t>2.Интегрированное(создание коррекционных классов, групп о ОУ)</a:t>
            </a:r>
          </a:p>
          <a:p>
            <a:endParaRPr lang="ru-RU" dirty="0"/>
          </a:p>
          <a:p>
            <a:r>
              <a:rPr lang="ru-RU" dirty="0" smtClean="0"/>
              <a:t>3.Инклюзивное( образование детей с ОВЗ в обычном ОУ)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278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dirty="0" smtClean="0"/>
              <a:t>Инклюзия-включение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Инклюзия</a:t>
            </a:r>
            <a:r>
              <a:rPr lang="ru-RU" dirty="0" smtClean="0"/>
              <a:t>-реформирование учебных заведений, чтобы они отвечали нуждам и потребностям всех детей </a:t>
            </a:r>
            <a:r>
              <a:rPr lang="ru-RU" dirty="0"/>
              <a:t>б</a:t>
            </a:r>
            <a:r>
              <a:rPr lang="ru-RU" dirty="0" smtClean="0"/>
              <a:t>ез исключения.</a:t>
            </a:r>
            <a:endParaRPr lang="ru-RU" b="1" dirty="0" smtClean="0"/>
          </a:p>
          <a:p>
            <a:r>
              <a:rPr lang="ru-RU" b="1" dirty="0" smtClean="0"/>
              <a:t>Инклюзия</a:t>
            </a:r>
            <a:r>
              <a:rPr lang="ru-RU" dirty="0" smtClean="0"/>
              <a:t>-процесс </a:t>
            </a:r>
            <a:r>
              <a:rPr lang="ru-RU" dirty="0"/>
              <a:t>включения детей в общеобразовательную школу не зависимо от половой , этнической , религиозной принадлежности, прежних учебных достижений, состояния здоровья, уровня  развития, социально-экономического положения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b="1" dirty="0"/>
              <a:t>Инклюзия</a:t>
            </a:r>
            <a:r>
              <a:rPr lang="ru-RU" dirty="0"/>
              <a:t>-процесс максимального доступного образования для всех, в доступных ОУ, развитие процессов обучения с установкой адекватных целей для каждого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b="1" dirty="0"/>
              <a:t>Инклюзия</a:t>
            </a:r>
            <a:r>
              <a:rPr lang="ru-RU" dirty="0"/>
              <a:t>-процесс создания условий для благотворного общения и дружбы между</a:t>
            </a:r>
          </a:p>
        </p:txBody>
      </p:sp>
    </p:spTree>
    <p:extLst>
      <p:ext uri="{BB962C8B-B14F-4D97-AF65-F5344CB8AC3E}">
        <p14:creationId xmlns:p14="http://schemas.microsoft.com/office/powerpoint/2010/main" val="2764941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Принципы инклюзивного образования: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836712"/>
            <a:ext cx="7467600" cy="568863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Ценность человека не зависит от его способностей и достижений.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Каждый человек имеет право на общение и на то, чтобы быть услышанным.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Все люди нуждаются друг в друге.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Подлинное образование может осуществляться только в контексте реальных взаимоотношений.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Все люди нуждаются в поддержке и дружбе ровесников.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Каждый человек способен чувствовать и думать.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Разнообразие усиливает все стороны жизни человека.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15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467600" cy="490066"/>
          </a:xfrm>
        </p:spPr>
        <p:txBody>
          <a:bodyPr>
            <a:normAutofit fontScale="90000"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ru-RU" b="1" dirty="0" smtClean="0"/>
              <a:t>Правила инклюзивной школы: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ru-RU" sz="2000" dirty="0" smtClean="0"/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Все ученики равны в школьном процессе.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Все ученики имеют равный доступ к процессу обучения в течение всего дня.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У всех учеников должны быть равные возможности для установления равных социальных связей.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Планируется и проводится эффективное обучение.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Все работники обучены стратегиям и процедурам , облегчающим процесс включения, т.е. социальную интеграцию среди воспитанников.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Программа учитывает потребности каждого ученика.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Семьи активно участвуют в жизни школы.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Все работники настроены позитивно и понимают свои обязанности.</a:t>
            </a:r>
          </a:p>
          <a:p>
            <a:pPr>
              <a:buFont typeface="Wingdings" pitchFamily="2" charset="2"/>
              <a:buChar char="§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40693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Предпосылки для инклюзивного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980728"/>
            <a:ext cx="7467600" cy="5544616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Функционирование ПМПК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Раннее выявление детей с ОВЗ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Нормативные документы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Дистанционное образование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Переподготовка кадров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2308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778098"/>
          </a:xfrm>
        </p:spPr>
        <p:txBody>
          <a:bodyPr/>
          <a:lstStyle/>
          <a:p>
            <a:pPr algn="ctr"/>
            <a:r>
              <a:rPr lang="ru-RU" dirty="0" smtClean="0"/>
              <a:t>Условия для инклюзии: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Финансирование сопровождающих услуг.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Встраивание интеллектуальных и учебных возможностей  конкретного ребенка в программы и стандарты.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ПМП-сопровождение.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Квалифицированные кадры.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Информационно-просветительская работа.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7764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720080"/>
          </a:xfrm>
        </p:spPr>
        <p:txBody>
          <a:bodyPr/>
          <a:lstStyle/>
          <a:p>
            <a:pPr algn="ctr"/>
            <a:r>
              <a:rPr lang="ru-RU" dirty="0" smtClean="0"/>
              <a:t>Категории детей для инклюзии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7467600" cy="537780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ЗПР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Нарушение ОДА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С нарушением слуха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С нарушением эмоционально-волевой сферы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С нарушением зрения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С нарушениями речи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2476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dirty="0" smtClean="0"/>
              <a:t>Результаты инклюзии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Дети </a:t>
            </a:r>
            <a:r>
              <a:rPr lang="ru-RU" dirty="0"/>
              <a:t>учатся вместе в обычной школе.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Все участники могут активно участвовать во </a:t>
            </a:r>
            <a:r>
              <a:rPr lang="ru-RU" dirty="0" smtClean="0"/>
              <a:t>всех мероприятиях.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Специалисты приходят помогать детям.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Обычные школы изменяются.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Внимание на возможности и сильные стороны ребенка.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Люди воспринимают человеческие обычаи как обычные.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Дети получают полноценное </a:t>
            </a:r>
            <a:r>
              <a:rPr lang="ru-RU" dirty="0" err="1" smtClean="0"/>
              <a:t>образование,чтобы</a:t>
            </a:r>
            <a:r>
              <a:rPr lang="ru-RU" dirty="0" smtClean="0"/>
              <a:t> жить полной жизнью.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Взгляды и мнения детей становятся важными для окружающих.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0254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207</TotalTime>
  <Words>446</Words>
  <Application>Microsoft Office PowerPoint</Application>
  <PresentationFormat>Экран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Основы инклюзивного образования     </vt:lpstr>
      <vt:lpstr> 3 подхода в обучении детей с ограниченными возможностями здоровья(ОВЗ)</vt:lpstr>
      <vt:lpstr>Инклюзия-включение</vt:lpstr>
      <vt:lpstr>Принципы инклюзивного образования:</vt:lpstr>
      <vt:lpstr>Правила инклюзивной школы:</vt:lpstr>
      <vt:lpstr>Предпосылки для инклюзивного образования</vt:lpstr>
      <vt:lpstr>Условия для инклюзии:</vt:lpstr>
      <vt:lpstr>Категории детей для инклюзии</vt:lpstr>
      <vt:lpstr>Результаты инклюзии</vt:lpstr>
      <vt:lpstr>Неверные представления об инклюзии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инклюзивного образования</dc:title>
  <dc:creator>User</dc:creator>
  <cp:lastModifiedBy>User</cp:lastModifiedBy>
  <cp:revision>19</cp:revision>
  <dcterms:created xsi:type="dcterms:W3CDTF">2013-01-19T10:43:01Z</dcterms:created>
  <dcterms:modified xsi:type="dcterms:W3CDTF">2013-06-23T14:21:27Z</dcterms:modified>
</cp:coreProperties>
</file>