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6F054-397E-4475-9239-5DE1912A3C68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79A4D-5F20-4484-BD4D-CB6596014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8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9A4D-5F20-4484-BD4D-CB65960141E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9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5339-FE49-4F87-AD8D-8C25DED09B73}" type="datetimeFigureOut">
              <a:rPr lang="ru-RU" smtClean="0"/>
              <a:t>22.02.2014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3635-9351-4293-83DD-D63157C4E23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5339-FE49-4F87-AD8D-8C25DED09B73}" type="datetimeFigureOut">
              <a:rPr lang="ru-RU" smtClean="0"/>
              <a:t>22.02.2014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3635-9351-4293-83DD-D63157C4E23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5339-FE49-4F87-AD8D-8C25DED09B73}" type="datetimeFigureOut">
              <a:rPr lang="ru-RU" smtClean="0"/>
              <a:t>22.02.2014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3635-9351-4293-83DD-D63157C4E23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5339-FE49-4F87-AD8D-8C25DED09B73}" type="datetimeFigureOut">
              <a:rPr lang="ru-RU" smtClean="0"/>
              <a:t>22.02.2014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3635-9351-4293-83DD-D63157C4E23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5339-FE49-4F87-AD8D-8C25DED09B73}" type="datetimeFigureOut">
              <a:rPr lang="ru-RU" smtClean="0"/>
              <a:t>22.02.2014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3635-9351-4293-83DD-D63157C4E23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5339-FE49-4F87-AD8D-8C25DED09B73}" type="datetimeFigureOut">
              <a:rPr lang="ru-RU" smtClean="0"/>
              <a:t>22.02.2014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3635-9351-4293-83DD-D63157C4E23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5339-FE49-4F87-AD8D-8C25DED09B73}" type="datetimeFigureOut">
              <a:rPr lang="ru-RU" smtClean="0"/>
              <a:t>22.02.2014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3635-9351-4293-83DD-D63157C4E23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5339-FE49-4F87-AD8D-8C25DED09B73}" type="datetimeFigureOut">
              <a:rPr lang="ru-RU" smtClean="0"/>
              <a:t>22.02.2014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3635-9351-4293-83DD-D63157C4E23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5339-FE49-4F87-AD8D-8C25DED09B73}" type="datetimeFigureOut">
              <a:rPr lang="ru-RU" smtClean="0"/>
              <a:t>22.02.2014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3635-9351-4293-83DD-D63157C4E23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5339-FE49-4F87-AD8D-8C25DED09B73}" type="datetimeFigureOut">
              <a:rPr lang="ru-RU" smtClean="0"/>
              <a:t>22.02.2014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3635-9351-4293-83DD-D63157C4E23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5339-FE49-4F87-AD8D-8C25DED09B73}" type="datetimeFigureOut">
              <a:rPr lang="ru-RU" smtClean="0"/>
              <a:t>22.02.2014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3635-9351-4293-83DD-D63157C4E23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0F5339-FE49-4F87-AD8D-8C25DED09B73}" type="datetimeFigureOut">
              <a:rPr lang="ru-RU" smtClean="0"/>
              <a:t>22.02.2014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7D3635-9351-4293-83DD-D63157C4E23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5239" y="908720"/>
            <a:ext cx="7416824" cy="4320480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ИГРЫ И УПРАЖНЕНИЯ     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МАТЕМАТИЧЕСКОГО   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СОДЕРЖАНИЯ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5239" y="354164"/>
            <a:ext cx="6941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Васильева Марина Владиславовна ГБДОУ60 </a:t>
            </a:r>
            <a:r>
              <a:rPr lang="ru-RU" sz="1600" dirty="0" err="1" smtClean="0"/>
              <a:t>Колпинского</a:t>
            </a:r>
            <a:r>
              <a:rPr lang="ru-RU" sz="1600" dirty="0" smtClean="0"/>
              <a:t> района 2014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689384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2075" y="4371975"/>
            <a:ext cx="6511925" cy="1143000"/>
          </a:xfrm>
        </p:spPr>
        <p:txBody>
          <a:bodyPr/>
          <a:lstStyle/>
          <a:p>
            <a:pPr marL="0" indent="0">
              <a:buNone/>
            </a:pPr>
            <a:r>
              <a:rPr lang="ru-RU" b="0" dirty="0" smtClean="0"/>
              <a:t>     </a:t>
            </a:r>
            <a:endParaRPr lang="ru-RU" b="0" dirty="0"/>
          </a:p>
        </p:txBody>
      </p:sp>
      <p:pic>
        <p:nvPicPr>
          <p:cNvPr id="1026" name="Picture 2" descr="C:\Users\1111\AppData\Local\Microsoft\Windows\Temporary Internet Files\Content.IE5\HGAWTBKH\MP900442227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4" y="2182990"/>
            <a:ext cx="3781456" cy="2470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2366083" y="312197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</a:rPr>
              <a:t>         				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294544"/>
            <a:ext cx="3497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					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18782" y="50998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                   </a:t>
            </a:r>
            <a:r>
              <a:rPr lang="ru-RU" sz="4000" b="1" dirty="0" smtClean="0">
                <a:solidFill>
                  <a:srgbClr val="002060"/>
                </a:solidFill>
              </a:rPr>
              <a:t>ИГРАЮТ ВСЕ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60309" y="1659770"/>
            <a:ext cx="4316937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800" dirty="0" smtClean="0"/>
              <a:t>ИГРАЙТЕ САМИ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211960" y="3429000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ИГРАЙТЕ ВМЕСТЕ        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С ДЕТЬМИ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59" y="5085183"/>
            <a:ext cx="3744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ДАЙТЕ ДЕТЯМ         </a:t>
            </a:r>
            <a:br>
              <a:rPr lang="ru-RU" sz="2800" dirty="0" smtClean="0"/>
            </a:br>
            <a:r>
              <a:rPr lang="ru-RU" sz="2800" dirty="0" smtClean="0"/>
              <a:t>ИГРАТЬ САМИМ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66083" y="509988"/>
            <a:ext cx="390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0575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331179"/>
            <a:ext cx="77048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002060"/>
                </a:solidFill>
              </a:rPr>
              <a:t>ИГРЫ   С   </a:t>
            </a:r>
            <a:r>
              <a:rPr lang="ru-RU" sz="4000" b="1" dirty="0" smtClean="0">
                <a:solidFill>
                  <a:srgbClr val="002060"/>
                </a:solidFill>
              </a:rPr>
              <a:t>ЧИСЛАМИ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7944" y="1700807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ИГРЫ   С   МЯЧОМ: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283968" y="271230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«Считай не ошибись»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374546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«Назови соседей»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472514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«Продолжай считать»</a:t>
            </a:r>
            <a:endParaRPr lang="ru-RU" sz="2400" dirty="0"/>
          </a:p>
        </p:txBody>
      </p:sp>
      <p:pic>
        <p:nvPicPr>
          <p:cNvPr id="2051" name="Picture 3" descr="C:\Users\1111\AppData\Local\Microsoft\Windows\Temporary Internet Files\Content.IE5\ZX8SH24Z\MP900407458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766813"/>
            <a:ext cx="3346450" cy="2189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4166" y="969477"/>
            <a:ext cx="619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					  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23670977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7667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</a:rPr>
              <a:t>      </a:t>
            </a:r>
            <a:r>
              <a:rPr lang="ru-RU" sz="4000" b="1" dirty="0" smtClean="0">
                <a:solidFill>
                  <a:srgbClr val="002060"/>
                </a:solidFill>
              </a:rPr>
              <a:t>ИГРЫ    С    </a:t>
            </a:r>
            <a:r>
              <a:rPr lang="ru-RU" sz="4000" b="1" dirty="0" smtClean="0">
                <a:solidFill>
                  <a:srgbClr val="002060"/>
                </a:solidFill>
              </a:rPr>
              <a:t>ЦИФРАМИ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7944" y="206084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«Разложи по порядку»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067944" y="342900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«Сколько</a:t>
            </a:r>
            <a:r>
              <a:rPr lang="en-US" sz="2800" dirty="0" smtClean="0"/>
              <a:t>?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494116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«Назови соседей»</a:t>
            </a:r>
            <a:endParaRPr lang="ru-RU" sz="2800" dirty="0"/>
          </a:p>
        </p:txBody>
      </p:sp>
      <p:pic>
        <p:nvPicPr>
          <p:cNvPr id="3076" name="Picture 4" descr="C:\Users\1111\AppData\Local\Microsoft\Windows\Temporary Internet Files\Content.IE5\OBZJ7H1J\MP900430807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45397"/>
            <a:ext cx="3528392" cy="2675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6486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002060"/>
                </a:solidFill>
              </a:rPr>
              <a:t>ИГРЫ НА ОРИЕНТИРОВКУ В  </a:t>
            </a:r>
          </a:p>
          <a:p>
            <a:pPr algn="just"/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         ПРОСТРАНСТВЕ.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242088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«Найди мишку»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41857" y="3486199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«Скажи где стоит»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41857" y="4509120"/>
            <a:ext cx="381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«Горячо или холодно»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41857" y="5661248"/>
            <a:ext cx="374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«Найди клад»</a:t>
            </a:r>
            <a:endParaRPr lang="ru-RU" sz="2400" dirty="0"/>
          </a:p>
        </p:txBody>
      </p:sp>
      <p:pic>
        <p:nvPicPr>
          <p:cNvPr id="4098" name="Picture 2" descr="C:\Users\1111\AppData\Local\Microsoft\Windows\Temporary Internet Files\Content.IE5\HGAWTBKH\MP900448401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41590"/>
            <a:ext cx="3096344" cy="3940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3838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27280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ИГРЫ НА ОРИЕНТИРОВКУ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        ВО  </a:t>
            </a:r>
            <a:r>
              <a:rPr lang="ru-RU" sz="4000" b="1" dirty="0" smtClean="0">
                <a:solidFill>
                  <a:srgbClr val="002060"/>
                </a:solidFill>
              </a:rPr>
              <a:t>ВРЕМЕНИ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227687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«Круглый год»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357301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«Когда это бывает</a:t>
            </a:r>
            <a:r>
              <a:rPr lang="en-US" sz="2400" dirty="0" smtClean="0"/>
              <a:t>?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36586" y="486916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«Дни недели»</a:t>
            </a:r>
            <a:endParaRPr lang="ru-RU" sz="2400" dirty="0"/>
          </a:p>
        </p:txBody>
      </p:sp>
      <p:pic>
        <p:nvPicPr>
          <p:cNvPr id="5122" name="Picture 2" descr="C:\Users\1111\AppData\Local\Microsoft\Windows\Temporary Internet Files\Content.IE5\C2FCMGVI\MP900409048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838"/>
            <a:ext cx="3528392" cy="2357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00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ИГРЫ    С     ГЕОМЕТРИЧЕСКИМИ     </a:t>
            </a:r>
          </a:p>
          <a:p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              </a:t>
            </a:r>
            <a:r>
              <a:rPr lang="ru-RU" sz="4000" b="1" dirty="0" smtClean="0">
                <a:solidFill>
                  <a:srgbClr val="002060"/>
                </a:solidFill>
              </a:rPr>
              <a:t>ФИГУРАМИ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2572" y="2204864"/>
            <a:ext cx="416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«Геометрическое лото»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05523" y="3068960"/>
            <a:ext cx="380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«Мозаика»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82572" y="4293096"/>
            <a:ext cx="444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«На что похожа</a:t>
            </a:r>
            <a:r>
              <a:rPr lang="en-US" sz="2400" dirty="0" smtClean="0"/>
              <a:t>?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82572" y="5301208"/>
            <a:ext cx="4449868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«Игры с прищепками»</a:t>
            </a:r>
            <a:endParaRPr lang="ru-RU" sz="2400" dirty="0"/>
          </a:p>
        </p:txBody>
      </p:sp>
      <p:pic>
        <p:nvPicPr>
          <p:cNvPr id="6147" name="Picture 3" descr="C:\Users\1111\AppData\Local\Microsoft\Windows\Temporary Internet Files\Content.IE5\ZX8SH24Z\MP900438799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08200"/>
            <a:ext cx="3384376" cy="3798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815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38835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ИГРЫ  НА  </a:t>
            </a:r>
            <a:r>
              <a:rPr lang="ru-RU" sz="4000" b="1" dirty="0" smtClean="0">
                <a:solidFill>
                  <a:srgbClr val="002060"/>
                </a:solidFill>
              </a:rPr>
              <a:t>СМЕКАЛКУ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198884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«</a:t>
            </a:r>
            <a:r>
              <a:rPr lang="ru-RU" sz="2400" dirty="0" err="1" smtClean="0"/>
              <a:t>Тамграм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75594" y="2996952"/>
            <a:ext cx="446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«</a:t>
            </a:r>
            <a:r>
              <a:rPr lang="ru-RU" sz="2400" dirty="0" err="1" smtClean="0"/>
              <a:t>Колумбово</a:t>
            </a:r>
            <a:r>
              <a:rPr lang="ru-RU" sz="2400" dirty="0" smtClean="0"/>
              <a:t> яйцо»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2" y="4005064"/>
            <a:ext cx="424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«Монгольская игра»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501317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«Сложи квадрат»</a:t>
            </a:r>
            <a:endParaRPr lang="ru-RU" sz="2400" dirty="0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316415" y="6525344"/>
            <a:ext cx="484037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 flipH="1">
            <a:off x="8558433" y="6741368"/>
            <a:ext cx="118023" cy="4571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1111\AppData\Local\Microsoft\Windows\Temporary Internet Files\Content.IE5\OBZJ7H1J\MP900430890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3651"/>
            <a:ext cx="3473450" cy="2549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2200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561</TotalTime>
  <Words>146</Words>
  <Application>Microsoft Office PowerPoint</Application>
  <PresentationFormat>Экран (4:3)</PresentationFormat>
  <Paragraphs>43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ИГРЫ И УПРАЖНЕНИЯ            МАТЕМАТИЧЕСКОГО              СОДЕРЖАНИЯ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69</cp:revision>
  <dcterms:created xsi:type="dcterms:W3CDTF">2014-02-12T16:15:26Z</dcterms:created>
  <dcterms:modified xsi:type="dcterms:W3CDTF">2014-02-22T17:59:17Z</dcterms:modified>
</cp:coreProperties>
</file>