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51D0-C532-483D-A48B-B1F2CB1C0E68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086-A31A-4207-BB1C-D60497E4D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6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51D0-C532-483D-A48B-B1F2CB1C0E68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086-A31A-4207-BB1C-D60497E4D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59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51D0-C532-483D-A48B-B1F2CB1C0E68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086-A31A-4207-BB1C-D60497E4D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5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51D0-C532-483D-A48B-B1F2CB1C0E68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086-A31A-4207-BB1C-D60497E4D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6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51D0-C532-483D-A48B-B1F2CB1C0E68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086-A31A-4207-BB1C-D60497E4D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7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51D0-C532-483D-A48B-B1F2CB1C0E68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086-A31A-4207-BB1C-D60497E4D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7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51D0-C532-483D-A48B-B1F2CB1C0E68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086-A31A-4207-BB1C-D60497E4D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3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51D0-C532-483D-A48B-B1F2CB1C0E68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086-A31A-4207-BB1C-D60497E4D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2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51D0-C532-483D-A48B-B1F2CB1C0E68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086-A31A-4207-BB1C-D60497E4D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7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51D0-C532-483D-A48B-B1F2CB1C0E68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086-A31A-4207-BB1C-D60497E4D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3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51D0-C532-483D-A48B-B1F2CB1C0E68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73086-A31A-4207-BB1C-D60497E4D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4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C51D0-C532-483D-A48B-B1F2CB1C0E68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73086-A31A-4207-BB1C-D60497E4D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5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Юлия\Desktop\Новая папка\WP_20140218_01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2" t="17336" r="24892" b="6384"/>
          <a:stretch/>
        </p:blipFill>
        <p:spPr bwMode="auto">
          <a:xfrm>
            <a:off x="0" y="12398"/>
            <a:ext cx="9144000" cy="68456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470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Юлия\Desktop\Новая папка\WP_20140218_00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16712" r="18160" b="5753"/>
          <a:stretch/>
        </p:blipFill>
        <p:spPr bwMode="auto">
          <a:xfrm>
            <a:off x="0" y="26430"/>
            <a:ext cx="9144000" cy="68315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503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Юлия\Desktop\Новая папка\WP_20140218_00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9" t="11026" r="26549" b="9957"/>
          <a:stretch/>
        </p:blipFill>
        <p:spPr bwMode="auto">
          <a:xfrm>
            <a:off x="-2380" y="0"/>
            <a:ext cx="914637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61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Юлия\Desktop\Новая папка\WP_20140218_011 — копия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t="12174" r="19152" b="140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8246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1</cp:revision>
  <dcterms:created xsi:type="dcterms:W3CDTF">2014-02-23T12:08:46Z</dcterms:created>
  <dcterms:modified xsi:type="dcterms:W3CDTF">2014-02-23T12:11:00Z</dcterms:modified>
</cp:coreProperties>
</file>