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16BC-2211-4C47-814D-4F505ADDA074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9B26-F0E3-48AD-8F0B-2BA4F15D722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1534-953F-45E0-B167-E4CC45927267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5DD74-C876-42A2-8D43-5454601D8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8A26E-4A9D-490A-AFB2-029B2A67F186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289D-379B-4835-99F5-C8FCC045A1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89C2-2C96-44DE-965F-B4A75334074A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E6EF-59CE-42BF-9FC8-051B39D2C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847C9-1429-46BE-AA4B-80FE25E50115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8259-812A-4D36-8474-D00357AEDE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CD72B-2DCD-4903-A7FA-39D29D7D5476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A796-AE4E-4344-B93B-5DA8B01677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8218-95F4-43B6-9654-1A7126A2D8B2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72F4-411B-4BE6-8DFC-4812E73016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850A-4757-401D-92C7-4C9C9D57D98E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7DF88-B930-4C9A-81EE-11554EBF1B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FA85A-C920-420C-A1EE-3D33C0C65FF8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1B16-845D-439A-85CC-4D229A9CEA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7F58-30DF-4B67-891F-624F6F5ADB74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44CA-D4FF-4E6E-9DF4-B0A0AC5C48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0ABF9-7D3A-41B2-B2DC-03294872DE91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9253-5BA1-4365-BA51-9C8F84A4EA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613C44-852C-4D61-9E28-B1F159F6BE47}" type="datetimeFigureOut">
              <a:rPr lang="ru-RU"/>
              <a:pPr>
                <a:defRPr/>
              </a:pPr>
              <a:t>28.06.2013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363346-9940-4EA7-B634-C97F61D634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2"/>
          <p:cNvSpPr>
            <a:spLocks noChangeArrowheads="1"/>
          </p:cNvSpPr>
          <p:nvPr/>
        </p:nvSpPr>
        <p:spPr bwMode="auto">
          <a:xfrm>
            <a:off x="1428750" y="285750"/>
            <a:ext cx="564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Книжка – малютка для детей дошкольного возраста</a:t>
            </a:r>
            <a:endParaRPr lang="ru-RU"/>
          </a:p>
          <a:p>
            <a:r>
              <a:rPr lang="ru-RU">
                <a:latin typeface="Times New Roman" pitchFamily="18" charset="0"/>
              </a:rPr>
              <a:t> Образовательная область Социализация.</a:t>
            </a:r>
          </a:p>
        </p:txBody>
      </p:sp>
      <p:sp>
        <p:nvSpPr>
          <p:cNvPr id="5" name="Круглая лента лицом вниз 4"/>
          <p:cNvSpPr/>
          <p:nvPr/>
        </p:nvSpPr>
        <p:spPr>
          <a:xfrm>
            <a:off x="428625" y="785813"/>
            <a:ext cx="8001000" cy="450056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19387" y="1717248"/>
            <a:ext cx="3416720" cy="15023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Дружба</a:t>
            </a:r>
          </a:p>
        </p:txBody>
      </p:sp>
      <p:pic>
        <p:nvPicPr>
          <p:cNvPr id="9" name="Рисунок 8" descr="P10106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428860" y="2928934"/>
            <a:ext cx="4000528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43250" y="1714500"/>
            <a:ext cx="56435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Говорят, что никогда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Дружбы быть не может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У собаки и кота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Только это ложь всё.</a:t>
            </a:r>
          </a:p>
        </p:txBody>
      </p:sp>
      <p:pic>
        <p:nvPicPr>
          <p:cNvPr id="3" name="Рисунок 2" descr="Фото004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rot="5400000">
            <a:off x="83604" y="273530"/>
            <a:ext cx="2976000" cy="28575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" name="Рисунок 3" descr="Фото004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0628" y="3786190"/>
            <a:ext cx="3408000" cy="28575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57188" y="4179888"/>
            <a:ext cx="8572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В день весенний, солнечный        Вышли два товарища          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Травка зеленеет                              Котик и щенок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Солнышко игривое                        Погулять во дворике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Всех на свете греет                        Дома своего. 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Фото005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0"/>
            <a:ext cx="8501122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то0050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357187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4500563"/>
            <a:ext cx="87868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Солнце было теплое                 Вдруг как туча черная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На душе светло                         Заслонила свет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И играли в травке                     Злобная дворняга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Котик и щенок                           Испугала всех</a:t>
            </a:r>
          </a:p>
        </p:txBody>
      </p:sp>
      <p:pic>
        <p:nvPicPr>
          <p:cNvPr id="4" name="Рисунок 3" descr="Фото0048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875" y="0"/>
            <a:ext cx="5572125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0063" y="4714875"/>
            <a:ext cx="8429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Встала и ощерилась,              Маленький щеночек  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Видит малыши                       Испугался очень,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Ей добыча грезится.              Заслонил он киску 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Рада от души.                         Друг ведь всех дороже.</a:t>
            </a:r>
          </a:p>
        </p:txBody>
      </p:sp>
      <p:pic>
        <p:nvPicPr>
          <p:cNvPr id="3" name="Рисунок 2" descr="Фото0056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5" y="4714875"/>
            <a:ext cx="87868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Вдруг, случилось странное,      Повернувши голову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Страшный, злобный зверь,       Увидал щенок</a:t>
            </a:r>
            <a:r>
              <a:rPr lang="ru-RU" sz="2800">
                <a:solidFill>
                  <a:schemeClr val="bg1"/>
                </a:solidFill>
              </a:rPr>
              <a:t>,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  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Заскулив попятился                   Что котенок маленький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И исчез, как тень.                       Стал большим котом. </a:t>
            </a:r>
          </a:p>
        </p:txBody>
      </p:sp>
      <p:pic>
        <p:nvPicPr>
          <p:cNvPr id="4" name="Рисунок 3" descr="Фото007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50" y="0"/>
            <a:ext cx="842962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4429125"/>
            <a:ext cx="8858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Что с тобой случилось?        Это меня дружба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Как ты стал такой?                Сделала сильней!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Ты прогнал дворнягу,           Это меня дружба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Ты теперь большой!              Сделала смелей!</a:t>
            </a:r>
          </a:p>
        </p:txBody>
      </p:sp>
      <p:pic>
        <p:nvPicPr>
          <p:cNvPr id="9" name="Рисунок 8" descr="P10106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0"/>
            <a:ext cx="8501122" cy="4143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4429125"/>
            <a:ext cx="85010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Кто дружить умеет,            Друг тебя не бросит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Тот найдет всегда               Рядом он всегда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Помощь и поддержку        Дарит всем на свете</a:t>
            </a:r>
          </a:p>
          <a:p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Коль пришла беда              Дружба чудеса!              </a:t>
            </a:r>
          </a:p>
        </p:txBody>
      </p:sp>
      <p:pic>
        <p:nvPicPr>
          <p:cNvPr id="3" name="Рисунок 2" descr="Фото0077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625" y="0"/>
            <a:ext cx="8072438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827088" y="981075"/>
            <a:ext cx="77771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Книжка - малютка для детей дошкольного возраста «Дружба» создана творческим коллективом ГБОУ детский сад № 862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город Москва.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Автор текста: Козлова Ю. В.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Авторы рисунков, аппликаций, лепки, оригами: дети старшей группы под руководством Поляковой Е. В. и дети второй младшей группы под руководством Чернышовой Т. В</a:t>
            </a:r>
            <a:r>
              <a:rPr lang="ru-RU" sz="2400" b="1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BF6E15"/>
      </a:dk2>
      <a:lt2>
        <a:srgbClr val="F3FD97"/>
      </a:lt2>
      <a:accent1>
        <a:srgbClr val="FFFC38"/>
      </a:accent1>
      <a:accent2>
        <a:srgbClr val="9CB084"/>
      </a:accent2>
      <a:accent3>
        <a:srgbClr val="6BB1C9"/>
      </a:accent3>
      <a:accent4>
        <a:srgbClr val="FD9137"/>
      </a:accent4>
      <a:accent5>
        <a:srgbClr val="DBFB39"/>
      </a:accent5>
      <a:accent6>
        <a:srgbClr val="EDA85D"/>
      </a:accent6>
      <a:hlink>
        <a:srgbClr val="E7FB33"/>
      </a:hlink>
      <a:folHlink>
        <a:srgbClr val="E7FB33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299</TotalTime>
  <Words>253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Юлия</cp:lastModifiedBy>
  <cp:revision>35</cp:revision>
  <dcterms:created xsi:type="dcterms:W3CDTF">2012-12-25T11:14:19Z</dcterms:created>
  <dcterms:modified xsi:type="dcterms:W3CDTF">2013-06-28T15:34:44Z</dcterms:modified>
</cp:coreProperties>
</file>