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DE6E-C4CA-49AB-B2F6-205BFC8BD787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886B-E6EA-4ADD-8030-ABB7BE979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DE6E-C4CA-49AB-B2F6-205BFC8BD787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886B-E6EA-4ADD-8030-ABB7BE979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DE6E-C4CA-49AB-B2F6-205BFC8BD787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886B-E6EA-4ADD-8030-ABB7BE979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DE6E-C4CA-49AB-B2F6-205BFC8BD787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886B-E6EA-4ADD-8030-ABB7BE979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DE6E-C4CA-49AB-B2F6-205BFC8BD787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886B-E6EA-4ADD-8030-ABB7BE979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DE6E-C4CA-49AB-B2F6-205BFC8BD787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886B-E6EA-4ADD-8030-ABB7BE979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DE6E-C4CA-49AB-B2F6-205BFC8BD787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886B-E6EA-4ADD-8030-ABB7BE979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DE6E-C4CA-49AB-B2F6-205BFC8BD787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886B-E6EA-4ADD-8030-ABB7BE979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DE6E-C4CA-49AB-B2F6-205BFC8BD787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886B-E6EA-4ADD-8030-ABB7BE979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DE6E-C4CA-49AB-B2F6-205BFC8BD787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886B-E6EA-4ADD-8030-ABB7BE979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DE6E-C4CA-49AB-B2F6-205BFC8BD787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886B-E6EA-4ADD-8030-ABB7BE979F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6DE6E-C4CA-49AB-B2F6-205BFC8BD787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6886B-E6EA-4ADD-8030-ABB7BE979F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Владелец\Рабочий стол\Для презентаций\Набор\5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2214554"/>
            <a:ext cx="7215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i="1" dirty="0" smtClean="0">
                <a:solidFill>
                  <a:srgbClr val="7030A0"/>
                </a:solidFill>
              </a:rPr>
              <a:t>Делим числа</a:t>
            </a:r>
            <a:endParaRPr lang="ru-RU" sz="66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Владелец\Рабочий стол\Для презентаций\Набор\5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0" y="3357562"/>
            <a:ext cx="2857520" cy="26432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071802" y="3214686"/>
            <a:ext cx="2857520" cy="27860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143636" y="3143248"/>
            <a:ext cx="2857488" cy="27860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5716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5716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5716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28604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35716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8592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78592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714488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78592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78592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178592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2071670" y="1071546"/>
            <a:ext cx="4714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accent3">
                    <a:lumMod val="75000"/>
                  </a:schemeClr>
                </a:solidFill>
              </a:rPr>
              <a:t>12 : 3 = 4</a:t>
            </a:r>
            <a:endParaRPr lang="ru-RU" sz="8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-0.00781 0.417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13612 0.4435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0156 0.453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" y="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-0.36545 0.453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" y="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-0.1908 0.4226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-0.01632 0.4539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3055 0.4240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13612 0.4435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29496 0.4240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" y="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-0.39375 0.4303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21423 0.4347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-0.03038 0.4513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Владелец\Рабочий стол\Для презентаций\Набор\5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0" y="3357562"/>
            <a:ext cx="4214810" cy="27860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00562" y="3143248"/>
            <a:ext cx="4500562" cy="29289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5716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5716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5716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28604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35716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8592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78592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714488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78592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2071670" y="1071546"/>
            <a:ext cx="4714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accent3">
                    <a:lumMod val="75000"/>
                  </a:schemeClr>
                </a:solidFill>
              </a:rPr>
              <a:t>10 : 2 = 5</a:t>
            </a:r>
            <a:endParaRPr lang="ru-RU" sz="8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-0.00781 0.417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27778 0.4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255 L -0.21701 0.403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" y="2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0.13073 0.4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2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-0.41927 0.433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-0.01632 0.4539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-0.01476 0.4347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0.31718 0.392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-0.13819 0.3821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0.20973 0.3717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Владелец\Рабочий стол\Для презентаций\Набор\5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0" y="214290"/>
            <a:ext cx="3571900" cy="27146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0004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Овал 20"/>
          <p:cNvSpPr/>
          <p:nvPr/>
        </p:nvSpPr>
        <p:spPr>
          <a:xfrm>
            <a:off x="5357818" y="285728"/>
            <a:ext cx="3571900" cy="27146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57158" y="3429000"/>
            <a:ext cx="3571900" cy="27146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143504" y="3500438"/>
            <a:ext cx="3571900" cy="27146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571480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786190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929066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50004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71480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786190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929066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7161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785926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929198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5072074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643050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1714488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857760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072074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TextBox 50"/>
          <p:cNvSpPr txBox="1"/>
          <p:nvPr/>
        </p:nvSpPr>
        <p:spPr>
          <a:xfrm>
            <a:off x="3000364" y="2571744"/>
            <a:ext cx="47149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16 : 4 = 4</a:t>
            </a:r>
            <a:endParaRPr lang="ru-RU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Владелец\Рабочий стол\Для презентаций\Набор\5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357158" y="500042"/>
            <a:ext cx="3571900" cy="27146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500298" y="3357562"/>
            <a:ext cx="3571900" cy="27146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86380" y="500042"/>
            <a:ext cx="3571900" cy="27146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928670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85723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7147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928670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785794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7147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92880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857364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78632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000240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192880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857760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428736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24" y="1357298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214818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5500694" y="5357826"/>
            <a:ext cx="3429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15 : 3 =5</a:t>
            </a:r>
            <a:endParaRPr lang="ru-RU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Владелец\Рабочий стол\Для презентаций\Набор\5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000108"/>
            <a:ext cx="8561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1000108"/>
            <a:ext cx="8561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1000108"/>
            <a:ext cx="8561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000108"/>
            <a:ext cx="8561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000108"/>
            <a:ext cx="8561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000108"/>
            <a:ext cx="8561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000108"/>
            <a:ext cx="8561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000108"/>
            <a:ext cx="8561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000108"/>
            <a:ext cx="8561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000108"/>
            <a:ext cx="8561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-607255" y="1678769"/>
            <a:ext cx="2571768" cy="64294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178563" y="1393017"/>
            <a:ext cx="2571768" cy="64294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1107257" y="1464455"/>
            <a:ext cx="2571768" cy="64294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1893075" y="1464455"/>
            <a:ext cx="2571768" cy="64294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2844" y="3571876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10 – 4 = </a:t>
            </a:r>
            <a:endParaRPr lang="ru-RU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14612" y="3571876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endParaRPr lang="ru-RU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2607455" y="1821645"/>
            <a:ext cx="2857520" cy="3571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3464711" y="1750207"/>
            <a:ext cx="2857520" cy="3571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4321967" y="1821645"/>
            <a:ext cx="2857520" cy="3571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00464" y="3643314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6 – 3 = </a:t>
            </a:r>
            <a:endParaRPr lang="ru-RU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72198" y="3643314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ru-RU" sz="6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Владелец\Рабочий стол\Для презентаций\Набор\5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2285992"/>
            <a:ext cx="7215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i="1" dirty="0" smtClean="0">
                <a:solidFill>
                  <a:srgbClr val="7030A0"/>
                </a:solidFill>
              </a:rPr>
              <a:t>Спасибо </a:t>
            </a:r>
            <a:r>
              <a:rPr lang="ru-RU" sz="6600" i="1" smtClean="0">
                <a:solidFill>
                  <a:srgbClr val="7030A0"/>
                </a:solidFill>
              </a:rPr>
              <a:t>за урок!</a:t>
            </a:r>
            <a:endParaRPr lang="ru-RU" sz="66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36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2011-12-29T18:13:54Z</dcterms:created>
  <dcterms:modified xsi:type="dcterms:W3CDTF">2011-12-29T18:43:57Z</dcterms:modified>
</cp:coreProperties>
</file>