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22.01.2012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5229200"/>
            <a:ext cx="7406640" cy="1472184"/>
          </a:xfrm>
        </p:spPr>
        <p:txBody>
          <a:bodyPr>
            <a:normAutofit/>
          </a:bodyPr>
          <a:lstStyle/>
          <a:p>
            <a:pPr algn="ctr"/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307128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«Обновление предметно-развивающей среды в группах в соответствии с внедрением в образовательный процесс ФГТ»</a:t>
            </a:r>
            <a:endParaRPr lang="ru-RU" sz="28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44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498080" cy="6048672"/>
          </a:xfrm>
        </p:spPr>
        <p:txBody>
          <a:bodyPr>
            <a:noAutofit/>
          </a:bodyPr>
          <a:lstStyle/>
          <a:p>
            <a:r>
              <a:rPr lang="ru-RU" sz="2000" dirty="0" smtClean="0"/>
              <a:t>1.В условиях реформирования системы дошкольного образования и перехода на личностно-ориентированное взаимодействие педагога </a:t>
            </a:r>
            <a:r>
              <a:rPr lang="ru-RU" sz="2000" dirty="0"/>
              <a:t>с</a:t>
            </a:r>
            <a:r>
              <a:rPr lang="ru-RU" sz="2000" dirty="0" smtClean="0"/>
              <a:t> воспитанниками, одной из важных задач является задача индивидуализации образования.</a:t>
            </a:r>
            <a:br>
              <a:rPr lang="ru-RU" sz="2000" dirty="0" smtClean="0"/>
            </a:br>
            <a:r>
              <a:rPr lang="ru-RU" sz="2000" dirty="0" smtClean="0"/>
              <a:t>2.Выполняя федеральные государственные требования к условиям реализации основной общеобразовательной программы дошкольного образования воспитатель должен создать условия для развития у воспитанников интеллектуальной, нравственно-волевой и эмоциональной сферы.</a:t>
            </a:r>
            <a:br>
              <a:rPr lang="ru-RU" sz="2000" dirty="0" smtClean="0"/>
            </a:br>
            <a:r>
              <a:rPr lang="ru-RU" sz="2000" dirty="0" smtClean="0"/>
              <a:t>3.При организации предметно-развивающей среды в групповом помещении педагогу необходимо учитывать, что будет способствовать формированию базовых характеристик личности воспитанника (любознательный и активный, эмоционально отзывчивый, физически развитый, способный решать интеллектуальные задачи, владеющий необходимыми умениями и навыками, способный управлять своим поведением и планировать свои действия, соблюдающий элементарные общепринятые нормы и правила поведения.</a:t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2804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1920" y="2744924"/>
            <a:ext cx="216024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Принципы предметно-развивающей среды.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660232" y="620688"/>
            <a:ext cx="2160240" cy="910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Комплексирования и зонирования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60232" y="2082552"/>
            <a:ext cx="21827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Половых и возрастных различий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660232" y="3429000"/>
            <a:ext cx="21602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Безопасности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660232" y="4941168"/>
            <a:ext cx="2160239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Рациональности и целесообразности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59632" y="620688"/>
            <a:ext cx="1944216" cy="910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Индивидуальной комфортности среды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259632" y="2082552"/>
            <a:ext cx="19442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Эстетической организации среды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259632" y="3429000"/>
            <a:ext cx="194421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Доступности и единства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259632" y="4941168"/>
            <a:ext cx="19442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Активности, творчества</a:t>
            </a:r>
            <a:endParaRPr lang="ru-RU" sz="1600" dirty="0"/>
          </a:p>
        </p:txBody>
      </p:sp>
      <p:cxnSp>
        <p:nvCxnSpPr>
          <p:cNvPr id="27" name="Прямая со стрелкой 26"/>
          <p:cNvCxnSpPr>
            <a:endCxn id="15" idx="3"/>
          </p:cNvCxnSpPr>
          <p:nvPr/>
        </p:nvCxnSpPr>
        <p:spPr>
          <a:xfrm flipH="1">
            <a:off x="3203848" y="3897052"/>
            <a:ext cx="1368152" cy="1476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1" idx="1"/>
          </p:cNvCxnSpPr>
          <p:nvPr/>
        </p:nvCxnSpPr>
        <p:spPr>
          <a:xfrm>
            <a:off x="5292080" y="3897052"/>
            <a:ext cx="1368152" cy="1476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" idx="3"/>
            <a:endCxn id="9" idx="1"/>
          </p:cNvCxnSpPr>
          <p:nvPr/>
        </p:nvCxnSpPr>
        <p:spPr>
          <a:xfrm>
            <a:off x="6012160" y="3320988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2" idx="3"/>
            <a:endCxn id="4" idx="1"/>
          </p:cNvCxnSpPr>
          <p:nvPr/>
        </p:nvCxnSpPr>
        <p:spPr>
          <a:xfrm flipV="1">
            <a:off x="6012160" y="2539752"/>
            <a:ext cx="648072" cy="781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" idx="1"/>
            <a:endCxn id="14" idx="3"/>
          </p:cNvCxnSpPr>
          <p:nvPr/>
        </p:nvCxnSpPr>
        <p:spPr>
          <a:xfrm flipH="1">
            <a:off x="3203848" y="3320988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2" idx="1"/>
            <a:endCxn id="13" idx="3"/>
          </p:cNvCxnSpPr>
          <p:nvPr/>
        </p:nvCxnSpPr>
        <p:spPr>
          <a:xfrm flipH="1" flipV="1">
            <a:off x="3203848" y="2539752"/>
            <a:ext cx="648072" cy="781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12" idx="3"/>
          </p:cNvCxnSpPr>
          <p:nvPr/>
        </p:nvCxnSpPr>
        <p:spPr>
          <a:xfrm flipH="1" flipV="1">
            <a:off x="3203848" y="1075697"/>
            <a:ext cx="1368152" cy="1669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3" idx="1"/>
          </p:cNvCxnSpPr>
          <p:nvPr/>
        </p:nvCxnSpPr>
        <p:spPr>
          <a:xfrm flipV="1">
            <a:off x="5292080" y="1075697"/>
            <a:ext cx="1368152" cy="1669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56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4806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</a:rPr>
              <a:t>Особенности построения предметно-развивающей среды</a:t>
            </a:r>
            <a:endParaRPr lang="ru-RU" sz="20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836712"/>
            <a:ext cx="7406640" cy="540060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1400" b="1" i="1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*Природный уголок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400" dirty="0">
                <a:latin typeface="Calibri"/>
                <a:ea typeface="Calibri"/>
                <a:cs typeface="Times New Roman"/>
              </a:rPr>
              <a:t>служит </a:t>
            </a:r>
            <a:r>
              <a:rPr lang="ru-RU" sz="1400" dirty="0" smtClean="0">
                <a:latin typeface="Calibri"/>
                <a:ea typeface="Calibri"/>
                <a:cs typeface="Times New Roman"/>
              </a:rPr>
              <a:t>местом </a:t>
            </a:r>
            <a:r>
              <a:rPr lang="ru-RU" sz="1400" dirty="0">
                <a:latin typeface="Calibri"/>
                <a:ea typeface="Calibri"/>
                <a:cs typeface="Times New Roman"/>
              </a:rPr>
              <a:t>саморазвития дошкольников. Воспитателю необходимо подобрать и разместить в нем растения, требующие разных способов ухода, приготовить необходимое оборудование: передники, лейки, палочки для рыхления, пульверизаторы. В природном уголке будут уместны дет. Поделки и природного материала, экспонаты природы, икебаны.</a:t>
            </a:r>
          </a:p>
          <a:p>
            <a:pPr>
              <a:spcAft>
                <a:spcPts val="0"/>
              </a:spcAft>
            </a:pPr>
            <a:r>
              <a:rPr lang="ru-RU" sz="1400" b="1" i="1" dirty="0" smtClean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*</a:t>
            </a:r>
            <a:r>
              <a:rPr lang="ru-RU" sz="1400" b="1" i="1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Центр искусства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.</a:t>
            </a:r>
            <a:r>
              <a:rPr lang="ru-RU" sz="1400" dirty="0" smtClean="0">
                <a:latin typeface="Calibri"/>
                <a:ea typeface="Calibri"/>
                <a:cs typeface="Times New Roman"/>
              </a:rPr>
              <a:t>На </a:t>
            </a:r>
            <a:r>
              <a:rPr lang="ru-RU" sz="1400" dirty="0">
                <a:latin typeface="Calibri"/>
                <a:ea typeface="Calibri"/>
                <a:cs typeface="Times New Roman"/>
              </a:rPr>
              <a:t>полках размещены различные изобразительные материалы. В распоряжении детей мелки, акварель, гуашь, тушь. Дидактические игры, бумага разной фактуры, размера и цвета, картон, ножницы, трафареты, штампы и многое другое располагают к активной творческой деятельности. Детские рисунки должны </a:t>
            </a:r>
            <a:r>
              <a:rPr lang="ru-RU" sz="1400" dirty="0" err="1">
                <a:latin typeface="Calibri"/>
                <a:ea typeface="Calibri"/>
                <a:cs typeface="Times New Roman"/>
              </a:rPr>
              <a:t>выставлятся</a:t>
            </a:r>
            <a:r>
              <a:rPr lang="ru-RU" sz="1400" dirty="0">
                <a:latin typeface="Calibri"/>
                <a:ea typeface="Calibri"/>
                <a:cs typeface="Times New Roman"/>
              </a:rPr>
              <a:t> на всеобщее обозрение, к которому имеется свободный </a:t>
            </a:r>
            <a:r>
              <a:rPr lang="ru-RU" sz="1400" dirty="0" smtClean="0">
                <a:latin typeface="Calibri"/>
                <a:ea typeface="Calibri"/>
                <a:cs typeface="Times New Roman"/>
              </a:rPr>
              <a:t>доступ. Наряду </a:t>
            </a:r>
            <a:r>
              <a:rPr lang="ru-RU" sz="1400" dirty="0">
                <a:latin typeface="Calibri"/>
                <a:ea typeface="Calibri"/>
                <a:cs typeface="Times New Roman"/>
              </a:rPr>
              <a:t>с детскими работами вывешивается иллюстрации известных художников, что повышает самооценку воспитанников и способствует их самоутверждению.</a:t>
            </a:r>
          </a:p>
          <a:p>
            <a:pPr>
              <a:spcAft>
                <a:spcPts val="0"/>
              </a:spcAft>
            </a:pPr>
            <a:r>
              <a:rPr lang="ru-RU" sz="1400" b="1" i="1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*Строительный центр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400" dirty="0">
                <a:latin typeface="Calibri"/>
                <a:ea typeface="Calibri"/>
                <a:cs typeface="Times New Roman"/>
              </a:rPr>
              <a:t>должен быть сосредоточен в одном месте, содержимое строительного уголка включает в себя конструкторы разного вида, кубики, крупный и мелкий строительный материал, схемы и чертежи построек. </a:t>
            </a:r>
            <a:r>
              <a:rPr lang="ru-RU" sz="1400" dirty="0" smtClean="0">
                <a:latin typeface="Calibri"/>
                <a:ea typeface="Calibri"/>
                <a:cs typeface="Times New Roman"/>
              </a:rPr>
              <a:t>Дети</a:t>
            </a:r>
            <a:r>
              <a:rPr lang="ru-RU" sz="1400" dirty="0">
                <a:latin typeface="Calibri"/>
                <a:ea typeface="Calibri"/>
                <a:cs typeface="Times New Roman"/>
              </a:rPr>
              <a:t>, особенно мальчики, всегда с удовольствием занимаются постройками, обыгрывая их, комбинируя с другими видами деятельности (в С/Р играх, играх-драматизациях, ручном труде).</a:t>
            </a:r>
          </a:p>
          <a:p>
            <a:pPr>
              <a:spcAft>
                <a:spcPts val="0"/>
              </a:spcAft>
            </a:pPr>
            <a:r>
              <a:rPr lang="ru-RU" sz="1400" b="1" i="1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Ц</a:t>
            </a:r>
            <a:r>
              <a:rPr lang="ru-RU" sz="1400" b="1" i="1" dirty="0" smtClean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ентр </a:t>
            </a:r>
            <a:r>
              <a:rPr lang="ru-RU" sz="1400" b="1" i="1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науки или исследовательский центр</a:t>
            </a:r>
            <a:r>
              <a:rPr lang="ru-RU" sz="1400" dirty="0">
                <a:latin typeface="Calibri"/>
                <a:ea typeface="Calibri"/>
                <a:cs typeface="Times New Roman"/>
              </a:rPr>
              <a:t>. В центре для детского исследования размещены самые разнообразные природные материалы: мел, песок, глина, камни, ракушки, перья, уголь. Оборудование: микроскоп, глобус, лабораторное оборудование, мерная посуда – все это вызывает у детей особый интерес. Для познавательного развития воспитатель подбирает детскую литературу, операционные карты, алгоритмы проведения опытов. На стенде дети могут поместить результаты своих опытов и открытий в виде зарисовок и отчетов.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9159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498080" cy="612068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1800" b="1" i="1" dirty="0">
                <a:solidFill>
                  <a:schemeClr val="bg2">
                    <a:lumMod val="5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*Зона сюжетно-ролевых игр</a:t>
            </a:r>
            <a:r>
              <a:rPr lang="ru-RU" sz="1800" b="1" i="1" dirty="0">
                <a:effectLst/>
                <a:latin typeface="Calibri"/>
                <a:ea typeface="Calibri"/>
                <a:cs typeface="Times New Roman"/>
              </a:rPr>
              <a:t>.</a:t>
            </a:r>
            <a:r>
              <a:rPr lang="ru-RU" sz="1800" dirty="0">
                <a:effectLst/>
                <a:latin typeface="Calibri"/>
                <a:ea typeface="Calibri"/>
                <a:cs typeface="Times New Roman"/>
              </a:rPr>
              <a:t> Атрибуты к играм подбираются так, чтобы создать условия для реализации интересов детей в разных видах игр. Эстетичность оформления, современность материалов вызывают у дошкольника желание играть. Подобранный игровой материал позволяет комбинировать различные сюжеты, создавать новые игровые образы. Здесь же уместны игры драматизации по знакомым сказкам.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800" b="1" i="1" dirty="0">
                <a:solidFill>
                  <a:schemeClr val="bg2">
                    <a:lumMod val="5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*Физкультурный </a:t>
            </a: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уголок</a:t>
            </a:r>
            <a:r>
              <a:rPr lang="ru-RU" sz="18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ru-RU" sz="1800" dirty="0" smtClean="0">
                <a:effectLst/>
                <a:latin typeface="Calibri"/>
                <a:ea typeface="Calibri"/>
                <a:cs typeface="Times New Roman"/>
              </a:rPr>
              <a:t>пользуется </a:t>
            </a:r>
            <a:r>
              <a:rPr lang="ru-RU" sz="1800" dirty="0">
                <a:effectLst/>
                <a:latin typeface="Calibri"/>
                <a:ea typeface="Calibri"/>
                <a:cs typeface="Times New Roman"/>
              </a:rPr>
              <a:t>популярностью у детей, поскольку реализует их потребности в двигательной активности. Здесь дошкольники могут закреплять разные виды движений: прыжки с продвижением вперед, </a:t>
            </a:r>
            <a:r>
              <a:rPr lang="ru-RU" sz="1800" dirty="0" smtClean="0">
                <a:effectLst/>
                <a:latin typeface="Calibri"/>
                <a:ea typeface="Calibri"/>
                <a:cs typeface="Times New Roman"/>
              </a:rPr>
              <a:t>игры </a:t>
            </a:r>
            <a:r>
              <a:rPr lang="ru-RU" sz="1800" dirty="0">
                <a:effectLst/>
                <a:latin typeface="Calibri"/>
                <a:ea typeface="Calibri"/>
                <a:cs typeface="Times New Roman"/>
              </a:rPr>
              <a:t>с мячом, метание в цель и другие движения. Увеличение двигательной активности оказывает благоприятное влияние на физическое и умственное развитие, состояние здоровья детей.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800" dirty="0" smtClean="0">
                <a:effectLst/>
                <a:latin typeface="Calibri"/>
                <a:ea typeface="Calibri"/>
                <a:cs typeface="Times New Roman"/>
              </a:rPr>
              <a:t>*</a:t>
            </a: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Литературный </a:t>
            </a:r>
            <a:r>
              <a:rPr lang="ru-RU" sz="1800" b="1" i="1" dirty="0">
                <a:solidFill>
                  <a:schemeClr val="bg2">
                    <a:lumMod val="5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уголок (уголок </a:t>
            </a: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уединения) - </a:t>
            </a:r>
            <a:r>
              <a:rPr lang="ru-RU" sz="1800" dirty="0" smtClean="0">
                <a:effectLst/>
                <a:latin typeface="Calibri"/>
                <a:ea typeface="Calibri"/>
                <a:cs typeface="Times New Roman"/>
              </a:rPr>
              <a:t>располагает </a:t>
            </a:r>
            <a:r>
              <a:rPr lang="ru-RU" sz="1800" dirty="0">
                <a:effectLst/>
                <a:latin typeface="Calibri"/>
                <a:ea typeface="Calibri"/>
                <a:cs typeface="Times New Roman"/>
              </a:rPr>
              <a:t>к созерцательному наблюдению, мечтам и тихим беседам. Уют и домашняя обстановка позволяет детям комфортно расположиться и погрузиться в волшебный мир книг. Здесь воспитатель может почитать детям их любимые сказки и рассказы, а так же организовать в литературном уголке выставку произведений того или иного автора, провести литературные викторины, конкурсы.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800" b="1" i="1" dirty="0">
                <a:solidFill>
                  <a:schemeClr val="bg2">
                    <a:lumMod val="5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*Уголок безопасного дорожного движения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/>
                <a:ea typeface="Calibri"/>
                <a:cs typeface="Times New Roman"/>
              </a:rPr>
              <a:t>.</a:t>
            </a:r>
            <a:r>
              <a:rPr lang="ru-RU" sz="1800" dirty="0" smtClean="0">
                <a:effectLst/>
                <a:latin typeface="Calibri"/>
                <a:ea typeface="Calibri"/>
                <a:cs typeface="Times New Roman"/>
              </a:rPr>
              <a:t>Он </a:t>
            </a:r>
            <a:r>
              <a:rPr lang="ru-RU" sz="1800" dirty="0">
                <a:effectLst/>
                <a:latin typeface="Calibri"/>
                <a:ea typeface="Calibri"/>
                <a:cs typeface="Times New Roman"/>
              </a:rPr>
              <a:t>должен быть оснащен необходимыми атрибутами к с/р играм, деятельности для закрепления знаний ПДД. Это всевозможные игрушки – транспортные средства, светофор, фуражка милиционера, жезл регулировщика, макет улицы, дорожные знаки. Хорошим дидактическим пособием служит напольный коврик с разметкой улиц и дорог.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800" dirty="0">
                <a:effectLst/>
                <a:latin typeface="Calibri"/>
                <a:ea typeface="Calibri"/>
                <a:cs typeface="Times New Roman"/>
              </a:rPr>
              <a:t>  </a:t>
            </a:r>
            <a:br>
              <a:rPr lang="ru-RU" sz="1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>
                <a:effectLst/>
                <a:latin typeface="Calibri"/>
                <a:ea typeface="Calibri"/>
                <a:cs typeface="Times New Roman"/>
              </a:rPr>
              <a:t> </a:t>
            </a:r>
            <a:br>
              <a:rPr lang="ru-RU" sz="14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1100" dirty="0">
                <a:effectLst/>
                <a:latin typeface="Calibri"/>
                <a:ea typeface="Calibri"/>
                <a:cs typeface="Times New Roman"/>
              </a:rPr>
              <a:t> </a:t>
            </a:r>
            <a:br>
              <a:rPr lang="ru-RU" sz="1100" dirty="0">
                <a:effectLst/>
                <a:latin typeface="Calibri"/>
                <a:ea typeface="Calibri"/>
                <a:cs typeface="Times New Roman"/>
              </a:rPr>
            </a:b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40053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492896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Использование отдельных компонентов предметно-развивающей среды приемной комнаты дошкольного учреждения</a:t>
            </a:r>
            <a:endParaRPr lang="ru-RU" sz="28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79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260130"/>
              </p:ext>
            </p:extLst>
          </p:nvPr>
        </p:nvGraphicFramePr>
        <p:xfrm>
          <a:off x="552748" y="0"/>
          <a:ext cx="8604448" cy="6812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463"/>
                <a:gridCol w="4827494"/>
                <a:gridCol w="2600491"/>
              </a:tblGrid>
              <a:tr h="266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Компонент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Процесс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Участник</a:t>
                      </a:r>
                    </a:p>
                  </a:txBody>
                  <a:tcPr marL="68580" marR="68580" marT="0" marB="0"/>
                </a:tc>
              </a:tr>
              <a:tr h="411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Приемная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131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«Здравствуйте, я пришел»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Размещая утром свою фотографию, ребенок начинает чувствовать себя членом сообщества детей и взрослых.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Ребенок-личность, член коллектива</a:t>
                      </a:r>
                    </a:p>
                  </a:txBody>
                  <a:tcPr marL="68580" marR="68580" marT="0" marB="0"/>
                </a:tc>
              </a:tr>
              <a:tr h="4234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«Уголок именинника»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Постоянное функционирование или уголка с фото детей и обозначением дня их рождения, дополненный гороскопом, названием сезонов, месяца, числа (с целью познавательного развития). «Паровозик желаний», персональная именинная посуда, чудесный мешок для подарков и т.д.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 –центральное лицо в детском коллективе; воспитатель-оформитель; родители-консультанты</a:t>
                      </a:r>
                    </a:p>
                  </a:txBody>
                  <a:tcPr marL="68580" marR="68580" marT="0" marB="0"/>
                </a:tc>
              </a:tr>
              <a:tr h="4131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«Мое настроение»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Воспитатель, родители могут отследить эмоциональное состояние каждого ребенка в течение дня, а дети учатся осознавать свое эмоциональное состояние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 и воспитатель - аналитики; родитель-информируемый</a:t>
                      </a:r>
                    </a:p>
                  </a:txBody>
                  <a:tcPr marL="68580" marR="68580" marT="0" marB="0"/>
                </a:tc>
              </a:tr>
              <a:tr h="5646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«Звезда дня»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самом видном месте вывешивается плакат с фото дошкольника, избранного «звездой дня». Каждый ребенок группы по очереди должен занять это место. Ценность такого компонента в том, что он направлен на формирование положительной «я - концепции», развитие самосознания и самооценки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 - центральное лицо в детском коллективе; воспитатель-оформитель; родители-консультанты</a:t>
                      </a:r>
                    </a:p>
                  </a:txBody>
                  <a:tcPr marL="68580" marR="68580" marT="0" marB="0"/>
                </a:tc>
              </a:tr>
              <a:tr h="4820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Рубрика «Я умею, я люблю, хочу научиться»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Заполняется со слов ребенка и раскрывает его интересы и возможности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Ребенок-автор; воспитатель-помощник; родитель-читатель</a:t>
                      </a:r>
                    </a:p>
                  </a:txBody>
                  <a:tcPr marL="68580" marR="68580" marT="0" marB="0"/>
                </a:tc>
              </a:tr>
              <a:tr h="4820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«СМС-почта»; «Я молодец, я научился»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Информирование родителей о достижениях и успехах ребенка, короткие сообщения о новостях и событиях, происшедших с ним в течение дня в д/с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Ребенок-созерцатель; воспитатель-инициатор; родитель - активный читатель</a:t>
                      </a:r>
                    </a:p>
                  </a:txBody>
                  <a:tcPr marL="68580" marR="68580" marT="0" marB="0"/>
                </a:tc>
              </a:tr>
              <a:tr h="3764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«Ладошки успеха»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Ежедневное поощрение детей за успехи и достижения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Ребенок-герой дня; воспитатель-аналитик</a:t>
                      </a:r>
                    </a:p>
                  </a:txBody>
                  <a:tcPr marL="68580" marR="68580" marT="0" marB="0"/>
                </a:tc>
              </a:tr>
              <a:tr h="3764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«Панорама добрых дел»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Накопленные в течение месяца достижения дошкольника служат стимулом к его развитию. Для воспитателей и родителей – метод наблюдения за развитием ребенка, его достижениями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Ребенок-созерцатель, аналитик; воспитатель-аналитик, оформитель; родитель-информируемый</a:t>
                      </a:r>
                    </a:p>
                  </a:txBody>
                  <a:tcPr marL="68580" marR="68580" marT="0" marB="0"/>
                </a:tc>
              </a:tr>
              <a:tr h="596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Портфолио ребенка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Формирование копилки личных достижений ребенка в разнообразных видах деятельности, его успехов на протяжении дошкольной жизни</a:t>
                      </a:r>
                    </a:p>
                    <a:p>
                      <a:endParaRPr lang="ru-RU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 - активный участник; воспитатель-издатель; родитель-помощник</a:t>
                      </a:r>
                    </a:p>
                  </a:txBody>
                  <a:tcPr marL="68580" marR="68580" marT="0" marB="0"/>
                </a:tc>
              </a:tr>
              <a:tr h="5646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Рубрика «Ждем на индивидуальную работу»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Приглашение ребенка в детский сад в определенное время для индивидуальных занятий с воспитателем или педагогом доп. образования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Воспитатель-организатор; родитель - активный помощник</a:t>
                      </a:r>
                    </a:p>
                  </a:txBody>
                  <a:tcPr marL="68580" marR="68580" marT="0" marB="0"/>
                </a:tc>
              </a:tr>
              <a:tr h="482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«Новости дня»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Сообщение темы дня, проекта, информация по теме, написанные воспитателем или под его руководством детьми (6-7 лет) и вывешенные на всеобщее обозрение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Ребенок-соавтор; воспитатель-автор; родитель-информируемый</a:t>
                      </a:r>
                    </a:p>
                  </a:txBody>
                  <a:tcPr marL="68580" marR="68580" marT="0" marB="0"/>
                </a:tc>
              </a:tr>
              <a:tr h="4234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«Чудо-носочки» (варежки и т.п.)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Воспитатель поочередно крепит на стенд «носок-дошкольника» с кар точкой заданием для индивидуальных занятий ребенка с родителями дома</a:t>
                      </a:r>
                    </a:p>
                    <a:p>
                      <a:endParaRPr lang="ru-RU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Ребенок-участник; Воспитатель-организатор; родитель-помощник</a:t>
                      </a:r>
                    </a:p>
                  </a:txBody>
                  <a:tcPr marL="68580" marR="68580" marT="0" marB="0"/>
                </a:tc>
              </a:tr>
              <a:tr h="3764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33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42088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Использование отдельных компонентов предметно-развивающей среды игровой и спальной комнаты дошкольного учреждения</a:t>
            </a:r>
            <a:endParaRPr lang="ru-RU" sz="28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6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996681"/>
              </p:ext>
            </p:extLst>
          </p:nvPr>
        </p:nvGraphicFramePr>
        <p:xfrm>
          <a:off x="899592" y="-19067"/>
          <a:ext cx="8244408" cy="6807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136"/>
                <a:gridCol w="2748136"/>
                <a:gridCol w="2748136"/>
              </a:tblGrid>
              <a:tr h="443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Компонент</a:t>
                      </a:r>
                      <a:endParaRPr lang="ru-RU" sz="9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Процесс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Участник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Творческие мастерские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Проектирование и изготовление</a:t>
                      </a:r>
                      <a:r>
                        <a:rPr lang="ru-RU" sz="900" baseline="0" dirty="0" smtClean="0"/>
                        <a:t> игрушек и игр, атрибутов</a:t>
                      </a:r>
                      <a:endParaRPr lang="ru-RU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Ребенок-создатель; Воспитатель-организатор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8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Карта-путеводитель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Выбор ребенком</a:t>
                      </a:r>
                      <a:r>
                        <a:rPr lang="ru-RU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вида деятельности (островка, уголка, центра) и соответствующей  индивидуальной карточки (перфокарты, схемы, задания, ребусы и др.)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Ребенок-инициатор; воспитатель-помощник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«Деловые хлопоты»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Коробочка с бейджиками с надписью роли, которую сегодня ребенок исполняет: «эколог», «счетовод», «бармен», «гардеробщик», «миротворец», «главный строитель», «директор гаража» и др.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 - активный участник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«Островок сокровищ», «Полянка драгоценностей»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Детское коллекционирование (разнообразные предметы-накопители: коробки, сундучки, сокровищницы с разными мелкими предметами), систематизация и изучение накопленного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Ребенок-коллекционер; воспитатель-помощник; родитель - активный участник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Газеты, листовки и знаки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Временный компонент детской субкультуры, раскрывающий личность ребенка. Собственные слова детей, написанные ими правильно или совместно со взрослыми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Ребенок-автор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Макеты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Создание ребенком предметных образцов пространства и объектов воображаемого мира (реалистического и фантастического)- элементов, организующих предметную среду для игры с мелкими игрушками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Ребенок-дизайнер; воспитатель-консультант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Мини-музеи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Персональные тематические выставки в мини-музее, подготовленные ребенком и родителями по интересам дошкольника или оформленные совместно с воспитателем по теме проекта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Ребенок-создатель; воспитатель-организатор; родитель-сотрудник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«Мое творчество»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Демонстрация увлечений и творческих способностей ребенка на выставках продуктов его творчества (фотоматериалы конструкторских сооружений, рисунки, коллажи, поделки из разнообразных материалов - глины, бумаги, природного и бросового материалов)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Ребенок-творец; воспитатель-координатор; родитель-соучастник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Детский дизайн-клуб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Детская субкультура в оформлении группы по интересам дошкольников, темам проекта («Огород на окне», «Ангелы сна», «Обереги»)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Ребенок-дизайнер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«Ангелы сна», «Обереги»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 некоторых группах у воспитанников есть свой собственный оберег, изготовленный ими и названный необычным именем. У дошкольников также может быть свой ангел сна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Ребенок-создатель, выдумщик; воспитатель-соучастник</a:t>
                      </a:r>
                    </a:p>
                    <a:p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95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269</TotalTime>
  <Words>1163</Words>
  <Application>Microsoft Office PowerPoint</Application>
  <PresentationFormat>Экран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Презентация PowerPoint</vt:lpstr>
      <vt:lpstr>1.В условиях реформирования системы дошкольного образования и перехода на личностно-ориентированное взаимодействие педагога с воспитанниками, одной из важных задач является задача индивидуализации образования. 2.Выполняя федеральные государственные требования к условиям реализации основной общеобразовательной программы дошкольного образования воспитатель должен создать условия для развития у воспитанников интеллектуальной, нравственно-волевой и эмоциональной сферы. 3.При организации предметно-развивающей среды в групповом помещении педагогу необходимо учитывать, что будет способствовать формированию базовых характеристик личности воспитанника (любознательный и активный, эмоционально отзывчивый, физически развитый, способный решать интеллектуальные задачи, владеющий необходимыми умениями и навыками, способный управлять своим поведением и планировать свои действия, соблюдающий элементарные общепринятые нормы и правила поведения. </vt:lpstr>
      <vt:lpstr>Презентация PowerPoint</vt:lpstr>
      <vt:lpstr>Особенности построения предметно-развивающей среды</vt:lpstr>
      <vt:lpstr>*Зона сюжетно-ролевых игр. Атрибуты к играм подбираются так, чтобы создать условия для реализации интересов детей в разных видах игр. Эстетичность оформления, современность материалов вызывают у дошкольника желание играть. Подобранный игровой материал позволяет комбинировать различные сюжеты, создавать новые игровые образы. Здесь же уместны игры драматизации по знакомым сказкам. *Физкультурный уголок пользуется популярностью у детей, поскольку реализует их потребности в двигательной активности. Здесь дошкольники могут закреплять разные виды движений: прыжки с продвижением вперед, игры с мячом, метание в цель и другие движения. Увеличение двигательной активности оказывает благоприятное влияние на физическое и умственное развитие, состояние здоровья детей. *Литературный уголок (уголок уединения) - располагает к созерцательному наблюдению, мечтам и тихим беседам. Уют и домашняя обстановка позволяет детям комфортно расположиться и погрузиться в волшебный мир книг. Здесь воспитатель может почитать детям их любимые сказки и рассказы, а так же организовать в литературном уголке выставку произведений того или иного автора, провести литературные викторины, конкурсы. *Уголок безопасного дорожного движения .Он должен быть оснащен необходимыми атрибутами к с/р играм, деятельности для закрепления знаний ПДД. Это всевозможные игрушки – транспортные средства, светофор, фуражка милиционера, жезл регулировщика, макет улицы, дорожные знаки. Хорошим дидактическим пособием служит напольный коврик с разметкой улиц и дорог.        </vt:lpstr>
      <vt:lpstr>Использование отдельных компонентов предметно-развивающей среды приемной комнаты дошкольного учреждения</vt:lpstr>
      <vt:lpstr>Презентация PowerPoint</vt:lpstr>
      <vt:lpstr>Использование отдельных компонентов предметно-развивающей среды игровой и спальной комнаты дошкольного учреждения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21</cp:revision>
  <dcterms:created xsi:type="dcterms:W3CDTF">2012-01-20T15:06:41Z</dcterms:created>
  <dcterms:modified xsi:type="dcterms:W3CDTF">2012-01-22T05:12:54Z</dcterms:modified>
</cp:coreProperties>
</file>