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9" r:id="rId2"/>
    <p:sldId id="270" r:id="rId3"/>
    <p:sldId id="273" r:id="rId4"/>
    <p:sldId id="278" r:id="rId5"/>
    <p:sldId id="274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01CCD-D2B4-451F-BD1D-FBC0D0EC31B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EEBC5-C694-4F36-A9D9-DFB89EB2E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109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EEBC5-C694-4F36-A9D9-DFB89EB2EB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36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zer\Desktop\DSCN0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433057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785926"/>
            <a:ext cx="1152525" cy="1020762"/>
          </a:xfrm>
          <a:prstGeom prst="rect">
            <a:avLst/>
          </a:prstGeom>
          <a:noFill/>
        </p:spPr>
      </p:pic>
      <p:sp>
        <p:nvSpPr>
          <p:cNvPr id="4" name="Блок-схема: перфолента 3"/>
          <p:cNvSpPr/>
          <p:nvPr/>
        </p:nvSpPr>
        <p:spPr>
          <a:xfrm>
            <a:off x="2571736" y="5357826"/>
            <a:ext cx="3071834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Участок подготовительной группы, и их любимый персонаж.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70043260"/>
      </p:ext>
    </p:extLst>
  </p:cSld>
  <p:clrMapOvr>
    <a:masterClrMapping/>
  </p:clrMapOvr>
  <p:transition spd="slow" advTm="981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zer\Desktop\P10106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3060"/>
            <a:ext cx="6192688" cy="4644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71546"/>
            <a:ext cx="1152525" cy="1020762"/>
          </a:xfrm>
          <a:prstGeom prst="rect">
            <a:avLst/>
          </a:prstGeom>
          <a:noFill/>
        </p:spPr>
      </p:pic>
      <p:pic>
        <p:nvPicPr>
          <p:cNvPr id="4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5" y="5837238"/>
            <a:ext cx="1152525" cy="1020762"/>
          </a:xfrm>
          <a:prstGeom prst="rect">
            <a:avLst/>
          </a:prstGeom>
          <a:noFill/>
        </p:spPr>
      </p:pic>
      <p:sp>
        <p:nvSpPr>
          <p:cNvPr id="5" name="Капля 4"/>
          <p:cNvSpPr/>
          <p:nvPr/>
        </p:nvSpPr>
        <p:spPr>
          <a:xfrm>
            <a:off x="785786" y="4429132"/>
            <a:ext cx="2214578" cy="2000264"/>
          </a:xfrm>
          <a:prstGeom prst="teardrop">
            <a:avLst>
              <a:gd name="adj" fmla="val 99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Спортивный участок украсил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снежный вал.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 descr="26m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071942"/>
            <a:ext cx="1873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86863718"/>
      </p:ext>
    </p:extLst>
  </p:cSld>
  <p:clrMapOvr>
    <a:masterClrMapping/>
  </p:clrMapOvr>
  <p:transition spd="slow" advTm="959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zer\Desktop\P1010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285860"/>
            <a:ext cx="6504745" cy="487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642918"/>
            <a:ext cx="1152525" cy="1020762"/>
          </a:xfrm>
          <a:prstGeom prst="rect">
            <a:avLst/>
          </a:prstGeom>
          <a:noFill/>
        </p:spPr>
      </p:pic>
      <p:pic>
        <p:nvPicPr>
          <p:cNvPr id="4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1152525" cy="1020762"/>
          </a:xfrm>
          <a:prstGeom prst="rect">
            <a:avLst/>
          </a:prstGeom>
          <a:noFill/>
        </p:spPr>
      </p:pic>
      <p:pic>
        <p:nvPicPr>
          <p:cNvPr id="5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214554"/>
            <a:ext cx="1152525" cy="1020762"/>
          </a:xfrm>
          <a:prstGeom prst="rect">
            <a:avLst/>
          </a:prstGeom>
          <a:noFill/>
        </p:spPr>
      </p:pic>
      <p:sp>
        <p:nvSpPr>
          <p:cNvPr id="6" name="Блок-схема: перфолента 5"/>
          <p:cNvSpPr/>
          <p:nvPr/>
        </p:nvSpPr>
        <p:spPr>
          <a:xfrm>
            <a:off x="5072066" y="5072074"/>
            <a:ext cx="2786082" cy="144761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Дракон вас встречает у входа детского сада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50953939"/>
      </p:ext>
    </p:extLst>
  </p:cSld>
  <p:clrMapOvr>
    <a:masterClrMapping/>
  </p:clrMapOvr>
  <p:transition spd="slow" advTm="781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50033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Мы старались как могли, что бы у детей и их родителей при встречи с сказочными персонажами, холодным зимнем утром, было хорошее настроение и стало теплее на душе.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4" descr="8m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1865313" cy="1916112"/>
          </a:xfrm>
          <a:prstGeom prst="rect">
            <a:avLst/>
          </a:prstGeom>
          <a:noFill/>
        </p:spPr>
      </p:pic>
      <p:pic>
        <p:nvPicPr>
          <p:cNvPr id="4" name="Picture 2" descr="тигр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86124"/>
            <a:ext cx="2062163" cy="1746250"/>
          </a:xfrm>
          <a:prstGeom prst="rect">
            <a:avLst/>
          </a:prstGeom>
          <a:noFill/>
        </p:spPr>
      </p:pic>
      <p:pic>
        <p:nvPicPr>
          <p:cNvPr id="5" name="Picture 11" descr="3m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496"/>
            <a:ext cx="12239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at3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714752"/>
            <a:ext cx="1566863" cy="1727200"/>
          </a:xfrm>
          <a:prstGeom prst="rect">
            <a:avLst/>
          </a:prstGeom>
          <a:noFill/>
        </p:spPr>
      </p:pic>
      <p:pic>
        <p:nvPicPr>
          <p:cNvPr id="7" name="Picture 5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29388" y="3429000"/>
            <a:ext cx="1836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752528" cy="3456384"/>
          </a:xfrm>
        </p:spPr>
        <p:txBody>
          <a:bodyPr>
            <a:normAutofit/>
          </a:bodyPr>
          <a:lstStyle/>
          <a:p>
            <a:r>
              <a:rPr lang="ru-RU" sz="1800" b="1" dirty="0"/>
              <a:t>Дракон красив </a:t>
            </a:r>
            <a:r>
              <a:rPr lang="ru-RU" sz="1800" b="1" dirty="0" smtClean="0"/>
              <a:t>неоспоримо,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Осанка тела и изгиб его хвоста,</a:t>
            </a:r>
            <a:br>
              <a:rPr lang="ru-RU" sz="1800" b="1" dirty="0"/>
            </a:br>
            <a:r>
              <a:rPr lang="ru-RU" sz="1800" b="1" dirty="0"/>
              <a:t>Как озеро во время штиля,</a:t>
            </a:r>
            <a:br>
              <a:rPr lang="ru-RU" sz="1800" b="1" dirty="0"/>
            </a:br>
            <a:r>
              <a:rPr lang="ru-RU" sz="1800" b="1" dirty="0"/>
              <a:t>блестит на теле у дракона чешуя!</a:t>
            </a:r>
            <a:br>
              <a:rPr lang="ru-RU" sz="1800" b="1" dirty="0"/>
            </a:br>
            <a:r>
              <a:rPr lang="ru-RU" sz="1800" b="1" dirty="0"/>
              <a:t>Хотим мы, чтобы Новый год,</a:t>
            </a:r>
            <a:br>
              <a:rPr lang="ru-RU" sz="1800" b="1" dirty="0"/>
            </a:br>
            <a:r>
              <a:rPr lang="ru-RU" sz="1800" b="1" dirty="0"/>
              <a:t>для нас бы был, таким же милым</a:t>
            </a:r>
            <a:br>
              <a:rPr lang="ru-RU" sz="1800" b="1" dirty="0"/>
            </a:br>
            <a:r>
              <a:rPr lang="ru-RU" sz="1800" b="1" dirty="0"/>
              <a:t>прекрасным и магическим,</a:t>
            </a:r>
            <a:br>
              <a:rPr lang="ru-RU" sz="1800" b="1" dirty="0"/>
            </a:br>
            <a:r>
              <a:rPr lang="ru-RU" sz="1800" b="1" dirty="0"/>
              <a:t>как этот выдуманный зверь,</a:t>
            </a:r>
            <a:br>
              <a:rPr lang="ru-RU" sz="1800" b="1" dirty="0"/>
            </a:br>
            <a:r>
              <a:rPr lang="ru-RU" sz="1800" b="1" dirty="0"/>
              <a:t>Пусть в Новый год, для всех  и навсегда,</a:t>
            </a:r>
            <a:br>
              <a:rPr lang="ru-RU" sz="1800" b="1" dirty="0"/>
            </a:br>
            <a:r>
              <a:rPr lang="ru-RU" sz="1800" b="1" dirty="0"/>
              <a:t>исполняться желанья, в целом мире,</a:t>
            </a:r>
            <a:br>
              <a:rPr lang="ru-RU" sz="1800" b="1" dirty="0"/>
            </a:br>
            <a:r>
              <a:rPr lang="ru-RU" sz="1800" b="1" dirty="0"/>
              <a:t>и будет жизнь чудесна и легка ! </a:t>
            </a:r>
            <a:endParaRPr lang="ru-RU" sz="1800" dirty="0"/>
          </a:p>
        </p:txBody>
      </p:sp>
      <p:pic>
        <p:nvPicPr>
          <p:cNvPr id="16386" name="Picture 2" descr="C:\Users\Uzer\Desktop\DSCN0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224694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w5800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7078">
            <a:off x="1183986" y="896856"/>
            <a:ext cx="1265323" cy="1306760"/>
          </a:xfrm>
          <a:prstGeom prst="rect">
            <a:avLst/>
          </a:prstGeom>
          <a:noFill/>
        </p:spPr>
      </p:pic>
      <p:pic>
        <p:nvPicPr>
          <p:cNvPr id="7" name="Picture 5" descr="newy149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469016">
            <a:off x="5729401" y="3656501"/>
            <a:ext cx="2392298" cy="14255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="" xmlns:p14="http://schemas.microsoft.com/office/powerpoint/2010/main" val="369553632"/>
      </p:ext>
    </p:extLst>
  </p:cSld>
  <p:clrMapOvr>
    <a:masterClrMapping/>
  </p:clrMapOvr>
  <p:transition spd="slow" advTm="13484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37448"/>
            <a:ext cx="8496944" cy="939801"/>
          </a:xfrm>
        </p:spPr>
        <p:txBody>
          <a:bodyPr>
            <a:noAutofit/>
          </a:bodyPr>
          <a:lstStyle/>
          <a:p>
            <a:r>
              <a:rPr lang="ru-RU" sz="8000" b="1" i="1" dirty="0" smtClean="0"/>
              <a:t>С Новым годом!!!</a:t>
            </a:r>
            <a:endParaRPr lang="ru-RU" sz="8000" b="1" i="1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5796136" y="4149080"/>
            <a:ext cx="3176736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/>
              <a:t>2011-2012 г.</a:t>
            </a:r>
            <a:endParaRPr lang="ru-RU" sz="2400" b="1" i="1" dirty="0"/>
          </a:p>
        </p:txBody>
      </p:sp>
      <p:pic>
        <p:nvPicPr>
          <p:cNvPr id="6" name="Picture 4" descr="newy14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1767236" cy="2589725"/>
          </a:xfrm>
          <a:prstGeom prst="rect">
            <a:avLst/>
          </a:prstGeom>
          <a:noFill/>
        </p:spPr>
      </p:pic>
      <p:pic>
        <p:nvPicPr>
          <p:cNvPr id="7" name="Picture 15" descr="d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04"/>
            <a:ext cx="1152525" cy="1020762"/>
          </a:xfrm>
          <a:prstGeom prst="rect">
            <a:avLst/>
          </a:prstGeom>
          <a:noFill/>
        </p:spPr>
      </p:pic>
      <p:pic>
        <p:nvPicPr>
          <p:cNvPr id="8" name="Picture 15" descr="d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8604"/>
            <a:ext cx="1152525" cy="1020762"/>
          </a:xfrm>
          <a:prstGeom prst="rect">
            <a:avLst/>
          </a:prstGeom>
          <a:noFill/>
        </p:spPr>
      </p:pic>
      <p:pic>
        <p:nvPicPr>
          <p:cNvPr id="9" name="Picture 15" descr="d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00306"/>
            <a:ext cx="1152525" cy="1020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816648"/>
      </p:ext>
    </p:extLst>
  </p:cSld>
  <p:clrMapOvr>
    <a:masterClrMapping/>
  </p:clrMapOvr>
  <p:transition spd="slow" advTm="1687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459</TotalTime>
  <Words>65</Words>
  <Application>Microsoft Office PowerPoint</Application>
  <PresentationFormat>Экран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Слайд 1</vt:lpstr>
      <vt:lpstr>Слайд 2</vt:lpstr>
      <vt:lpstr>Слайд 3</vt:lpstr>
      <vt:lpstr>Мы старались как могли, что бы у детей и их родителей при встречи с сказочными персонажами, холодным зимнем утром, было хорошее настроение и стало теплее на душе.</vt:lpstr>
      <vt:lpstr>Дракон красив неоспоримо, Осанка тела и изгиб его хвоста, Как озеро во время штиля, блестит на теле у дракона чешуя! Хотим мы, чтобы Новый год, для нас бы был, таким же милым прекрасным и магическим, как этот выдуманный зверь, Пусть в Новый год, для всех  и навсегда, исполняться желанья, в целом мире, и будет жизнь чудесна и легка ! </vt:lpstr>
      <vt:lpstr>Слайд 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12345</cp:lastModifiedBy>
  <cp:revision>43</cp:revision>
  <dcterms:created xsi:type="dcterms:W3CDTF">2011-12-26T12:07:16Z</dcterms:created>
  <dcterms:modified xsi:type="dcterms:W3CDTF">2012-12-04T02:14:55Z</dcterms:modified>
</cp:coreProperties>
</file>