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2" r:id="rId2"/>
    <p:sldId id="265" r:id="rId3"/>
    <p:sldId id="264" r:id="rId4"/>
    <p:sldId id="271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01CCD-D2B4-451F-BD1D-FBC0D0EC31B9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EEBC5-C694-4F36-A9D9-DFB89EB2E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109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9278075-8FA5-4B25-A5F0-E2C9EFD2DA46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Покраска фигур.</a:t>
            </a:r>
            <a:endParaRPr lang="ru-RU" sz="6000" b="1" i="1" dirty="0"/>
          </a:p>
        </p:txBody>
      </p:sp>
      <p:pic>
        <p:nvPicPr>
          <p:cNvPr id="5122" name="Picture 2" descr="C:\Users\Uzer\Desktop\P10106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1485"/>
            <a:ext cx="2736304" cy="2052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zer\Desktop\P1010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2096"/>
            <a:ext cx="2496420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zer\Desktop\P10106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77072"/>
            <a:ext cx="2904526" cy="2178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zer\Desktop\P10106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2691734" cy="2018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ewy140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143380"/>
            <a:ext cx="1377240" cy="2018221"/>
          </a:xfrm>
          <a:prstGeom prst="rect">
            <a:avLst/>
          </a:prstGeom>
          <a:noFill/>
        </p:spPr>
      </p:pic>
      <p:pic>
        <p:nvPicPr>
          <p:cNvPr id="8" name="Picture 4" descr="sw58000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2067">
            <a:off x="7507840" y="547879"/>
            <a:ext cx="1357313" cy="1401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1385663"/>
      </p:ext>
    </p:extLst>
  </p:cSld>
  <p:clrMapOvr>
    <a:masterClrMapping/>
  </p:clrMapOvr>
  <p:transition spd="slow" advTm="7937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И вот, что у нас получилось!!!</a:t>
            </a:r>
            <a:endParaRPr lang="ru-RU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428736"/>
            <a:ext cx="5544616" cy="415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428736"/>
            <a:ext cx="1152525" cy="1020762"/>
          </a:xfrm>
          <a:prstGeom prst="rect">
            <a:avLst/>
          </a:prstGeom>
          <a:noFill/>
        </p:spPr>
      </p:pic>
      <p:pic>
        <p:nvPicPr>
          <p:cNvPr id="5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71810"/>
            <a:ext cx="1152525" cy="1020762"/>
          </a:xfrm>
          <a:prstGeom prst="rect">
            <a:avLst/>
          </a:prstGeom>
          <a:noFill/>
        </p:spPr>
      </p:pic>
      <p:pic>
        <p:nvPicPr>
          <p:cNvPr id="6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5837238"/>
            <a:ext cx="1152525" cy="1020762"/>
          </a:xfrm>
          <a:prstGeom prst="rect">
            <a:avLst/>
          </a:prstGeom>
          <a:noFill/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2786050" y="5643578"/>
            <a:ext cx="3214710" cy="10412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Дедушка с внучкой очень рады видеть наших дорогих детишек!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004664270"/>
      </p:ext>
    </p:extLst>
  </p:cSld>
  <p:clrMapOvr>
    <a:masterClrMapping/>
  </p:clrMapOvr>
  <p:transition spd="slow" advTm="826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841021" cy="513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00042"/>
            <a:ext cx="1152525" cy="1020762"/>
          </a:xfrm>
          <a:prstGeom prst="rect">
            <a:avLst/>
          </a:prstGeom>
          <a:noFill/>
        </p:spPr>
      </p:pic>
      <p:pic>
        <p:nvPicPr>
          <p:cNvPr id="4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837238"/>
            <a:ext cx="1152525" cy="1020762"/>
          </a:xfrm>
          <a:prstGeom prst="rect">
            <a:avLst/>
          </a:prstGeom>
          <a:noFill/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428596" y="1000108"/>
            <a:ext cx="2500330" cy="16842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Любимые персонажи детей встретятся на пути в группу.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310882847"/>
      </p:ext>
    </p:extLst>
  </p:cSld>
  <p:clrMapOvr>
    <a:masterClrMapping/>
  </p:clrMapOvr>
  <p:transition spd="slow" advTm="8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zer\Desktop\P10106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700808"/>
            <a:ext cx="6337067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71612"/>
            <a:ext cx="1152525" cy="1020762"/>
          </a:xfrm>
          <a:prstGeom prst="rect">
            <a:avLst/>
          </a:prstGeom>
          <a:noFill/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428596" y="4786322"/>
            <a:ext cx="1843094" cy="16842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Во такая ёлочка украсила территорию.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95436537"/>
      </p:ext>
    </p:extLst>
  </p:cSld>
  <p:clrMapOvr>
    <a:masterClrMapping/>
  </p:clrMapOvr>
  <p:transition spd="slow" advTm="879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zer\Desktop\DSCN0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10808"/>
            <a:ext cx="6408712" cy="4806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071546"/>
            <a:ext cx="1152525" cy="1020762"/>
          </a:xfrm>
          <a:prstGeom prst="rect">
            <a:avLst/>
          </a:prstGeom>
          <a:noFill/>
        </p:spPr>
      </p:pic>
      <p:pic>
        <p:nvPicPr>
          <p:cNvPr id="4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5" y="6000768"/>
            <a:ext cx="1152525" cy="1020762"/>
          </a:xfrm>
          <a:prstGeom prst="rect">
            <a:avLst/>
          </a:prstGeom>
          <a:noFill/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2500298" y="5643578"/>
            <a:ext cx="3000396" cy="8269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Семья пингвинов.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133049134"/>
      </p:ext>
    </p:extLst>
  </p:cSld>
  <p:clrMapOvr>
    <a:masterClrMapping/>
  </p:clrMapOvr>
  <p:transition spd="slow" advTm="1058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zer\Desktop\P1010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000108"/>
            <a:ext cx="6480720" cy="4860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6000768"/>
            <a:ext cx="1152525" cy="1020762"/>
          </a:xfrm>
          <a:prstGeom prst="rect">
            <a:avLst/>
          </a:prstGeom>
          <a:noFill/>
        </p:spPr>
      </p:pic>
      <p:pic>
        <p:nvPicPr>
          <p:cNvPr id="4" name="Picture 15" descr="d0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5" y="785794"/>
            <a:ext cx="1152525" cy="102076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715008" y="4500570"/>
            <a:ext cx="2500330" cy="1985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Территорию детского сада украсили во такие  спортивные снеговики.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64126361"/>
      </p:ext>
    </p:extLst>
  </p:cSld>
  <p:clrMapOvr>
    <a:masterClrMapping/>
  </p:clrMapOvr>
  <p:transition spd="slow" advTm="754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460</TotalTime>
  <Words>48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Покраска фигур.</vt:lpstr>
      <vt:lpstr>И вот, что у нас получилось!!!</vt:lpstr>
      <vt:lpstr>Слайд 3</vt:lpstr>
      <vt:lpstr>Слайд 4</vt:lpstr>
      <vt:lpstr>Слайд 5</vt:lpstr>
      <vt:lpstr>Слайд 6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12345</cp:lastModifiedBy>
  <cp:revision>45</cp:revision>
  <dcterms:created xsi:type="dcterms:W3CDTF">2011-12-26T12:07:16Z</dcterms:created>
  <dcterms:modified xsi:type="dcterms:W3CDTF">2012-12-04T02:11:33Z</dcterms:modified>
</cp:coreProperties>
</file>