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2" r:id="rId2"/>
    <p:sldId id="265" r:id="rId3"/>
    <p:sldId id="264" r:id="rId4"/>
    <p:sldId id="266" r:id="rId5"/>
    <p:sldId id="26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01CCD-D2B4-451F-BD1D-FBC0D0EC31B9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EEBC5-C694-4F36-A9D9-DFB89EB2EB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09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/>
              <a:t>Покраска фигур.</a:t>
            </a:r>
            <a:endParaRPr lang="ru-RU" sz="6000" b="1" i="1" dirty="0"/>
          </a:p>
        </p:txBody>
      </p:sp>
      <p:pic>
        <p:nvPicPr>
          <p:cNvPr id="5122" name="Picture 2" descr="C:\Users\Uzer\Desktop\P10106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51485"/>
            <a:ext cx="2736304" cy="205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zer\Desktop\P10106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02096"/>
            <a:ext cx="249642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zer\Desktop\P10106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77072"/>
            <a:ext cx="2904526" cy="217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zer\Desktop\P10106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93096"/>
            <a:ext cx="2691734" cy="201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newy140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143380"/>
            <a:ext cx="1377240" cy="2018221"/>
          </a:xfrm>
          <a:prstGeom prst="rect">
            <a:avLst/>
          </a:prstGeom>
          <a:noFill/>
        </p:spPr>
      </p:pic>
      <p:pic>
        <p:nvPicPr>
          <p:cNvPr id="8" name="Picture 4" descr="sw580000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2067">
            <a:off x="7507840" y="547879"/>
            <a:ext cx="1357313" cy="1401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61385663"/>
      </p:ext>
    </p:extLst>
  </p:cSld>
  <p:clrMapOvr>
    <a:masterClrMapping/>
  </p:clrMapOvr>
  <p:transition spd="slow" advTm="7937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И вот, что у нас получилось!!!</a:t>
            </a:r>
            <a:endParaRPr lang="ru-RU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428736"/>
            <a:ext cx="5544616" cy="415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5" descr="d02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1428736"/>
            <a:ext cx="1152525" cy="1020762"/>
          </a:xfrm>
          <a:prstGeom prst="rect">
            <a:avLst/>
          </a:prstGeom>
          <a:noFill/>
        </p:spPr>
      </p:pic>
      <p:pic>
        <p:nvPicPr>
          <p:cNvPr id="5" name="Picture 15" descr="d02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071810"/>
            <a:ext cx="1152525" cy="1020762"/>
          </a:xfrm>
          <a:prstGeom prst="rect">
            <a:avLst/>
          </a:prstGeom>
          <a:noFill/>
        </p:spPr>
      </p:pic>
      <p:pic>
        <p:nvPicPr>
          <p:cNvPr id="6" name="Picture 15" descr="d02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5837238"/>
            <a:ext cx="1152525" cy="1020762"/>
          </a:xfrm>
          <a:prstGeom prst="rect">
            <a:avLst/>
          </a:prstGeom>
          <a:noFill/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2786050" y="5643578"/>
            <a:ext cx="3214710" cy="104127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Дедушка с внучкой очень рады видеть наших дорогих детишек!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04664270"/>
      </p:ext>
    </p:extLst>
  </p:cSld>
  <p:clrMapOvr>
    <a:masterClrMapping/>
  </p:clrMapOvr>
  <p:transition spd="slow" advTm="8266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841021" cy="513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5" descr="d02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500042"/>
            <a:ext cx="1152525" cy="1020762"/>
          </a:xfrm>
          <a:prstGeom prst="rect">
            <a:avLst/>
          </a:prstGeom>
          <a:noFill/>
        </p:spPr>
      </p:pic>
      <p:pic>
        <p:nvPicPr>
          <p:cNvPr id="4" name="Picture 15" descr="d02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837238"/>
            <a:ext cx="1152525" cy="1020762"/>
          </a:xfrm>
          <a:prstGeom prst="rect">
            <a:avLst/>
          </a:prstGeom>
          <a:noFill/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428596" y="1000108"/>
            <a:ext cx="2500330" cy="16842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Любимые персонажи детей встретятся на пути в группу.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310882847"/>
      </p:ext>
    </p:extLst>
  </p:cSld>
  <p:clrMapOvr>
    <a:masterClrMapping/>
  </p:clrMapOvr>
  <p:transition spd="slow" advTm="80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zer\Desktop\DSCN03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10808"/>
            <a:ext cx="6408712" cy="480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5" descr="d02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071546"/>
            <a:ext cx="1152525" cy="1020762"/>
          </a:xfrm>
          <a:prstGeom prst="rect">
            <a:avLst/>
          </a:prstGeom>
          <a:noFill/>
        </p:spPr>
      </p:pic>
      <p:pic>
        <p:nvPicPr>
          <p:cNvPr id="4" name="Picture 15" descr="d02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1475" y="6000768"/>
            <a:ext cx="1152525" cy="1020762"/>
          </a:xfrm>
          <a:prstGeom prst="rect">
            <a:avLst/>
          </a:prstGeom>
          <a:noFill/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2500298" y="5643578"/>
            <a:ext cx="3000396" cy="82696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Семья пингвинов.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33049134"/>
      </p:ext>
    </p:extLst>
  </p:cSld>
  <p:clrMapOvr>
    <a:masterClrMapping/>
  </p:clrMapOvr>
  <p:transition spd="slow" advTm="1058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646"/>
            <a:ext cx="9144000" cy="661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460</TotalTime>
  <Words>33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Покраска фигур.</vt:lpstr>
      <vt:lpstr>И вот, что у нас получилось!!!</vt:lpstr>
      <vt:lpstr>Слайд 3</vt:lpstr>
      <vt:lpstr>Слайд 4</vt:lpstr>
      <vt:lpstr>Слайд 5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Uzer</dc:creator>
  <cp:lastModifiedBy>12345</cp:lastModifiedBy>
  <cp:revision>46</cp:revision>
  <dcterms:created xsi:type="dcterms:W3CDTF">2011-12-26T12:07:16Z</dcterms:created>
  <dcterms:modified xsi:type="dcterms:W3CDTF">2012-12-04T02:37:07Z</dcterms:modified>
</cp:coreProperties>
</file>