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77" r:id="rId3"/>
    <p:sldId id="258" r:id="rId4"/>
    <p:sldId id="261" r:id="rId5"/>
    <p:sldId id="260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01CCD-D2B4-451F-BD1D-FBC0D0EC31B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EEBC5-C694-4F36-A9D9-DFB89EB2E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109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.wm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8.jpe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6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59949265"/>
              </p:ext>
            </p:extLst>
          </p:nvPr>
        </p:nvGraphicFramePr>
        <p:xfrm>
          <a:off x="4499992" y="1928803"/>
          <a:ext cx="3960440" cy="4429156"/>
        </p:xfrm>
        <a:graphic>
          <a:graphicData uri="http://schemas.openxmlformats.org/drawingml/2006/table">
            <a:tbl>
              <a:tblPr/>
              <a:tblGrid>
                <a:gridCol w="3960440"/>
              </a:tblGrid>
              <a:tr h="39370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5453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Пусть покинут Вас тревоги,</a:t>
                      </a:r>
                      <a:br>
                        <a:rPr lang="ru-RU" sz="2400" b="1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И болезни, и невзгоды,</a:t>
                      </a:r>
                      <a:br>
                        <a:rPr lang="ru-RU" sz="2400" b="1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Безнадега отойдет.</a:t>
                      </a:r>
                      <a:br>
                        <a:rPr lang="ru-RU" sz="2400" b="1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А желанная надежда</a:t>
                      </a:r>
                      <a:br>
                        <a:rPr lang="ru-RU" sz="2400" b="1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Вас по жизни поведет.</a:t>
                      </a:r>
                      <a:br>
                        <a:rPr lang="ru-RU" sz="2400" b="1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Пусть Вас бизнес увлекает</a:t>
                      </a:r>
                      <a:br>
                        <a:rPr lang="ru-RU" sz="2400" b="1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И достаток прибавляет.</a:t>
                      </a:r>
                      <a:br>
                        <a:rPr lang="ru-RU" sz="2400" b="1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И удача тоже ждет</a:t>
                      </a:r>
                      <a:br>
                        <a:rPr lang="ru-RU" sz="2400" b="1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В этот добрый Новый год!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Снежный городок </a:t>
            </a:r>
            <a:r>
              <a:rPr lang="ru-RU" sz="4000" b="1" i="1" dirty="0" smtClean="0"/>
              <a:t>…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Уважаемые коллеги!!!</a:t>
            </a:r>
            <a:endParaRPr lang="ru-RU" sz="40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18743733"/>
      </p:ext>
    </p:extLst>
  </p:cSld>
  <p:clrMapOvr>
    <a:masterClrMapping/>
  </p:clrMapOvr>
  <p:transition spd="slow" advTm="1504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3766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 нашем детском  саду очень много творческих, трудолюбивых, активных людей!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 педсовете нашим руководством было вынесено предложение собрать  творческую группу, которая возьмёт на себя ответственность по оформлению территории детского сада , снежными скульптурами. На это предложение с удовольствием откликнулись воспитатели и младший персонал детского сада. Была выбрана путём голосования творческая группа, на их плечи легла ответственная работа , по изготовлению эскизов сюжетов и персонажей на прогулочных участках и территории в соответствии с возрастом детей.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4" descr="18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875" y="4697412"/>
            <a:ext cx="2016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83" r="16084"/>
          <a:stretch>
            <a:fillRect/>
          </a:stretch>
        </p:blipFill>
        <p:spPr bwMode="auto">
          <a:xfrm rot="5400000">
            <a:off x="5934444" y="3054839"/>
            <a:ext cx="2596293" cy="346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5" name="Picture 7" descr="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0" t="3166" r="13315" b="13840"/>
          <a:stretch>
            <a:fillRect/>
          </a:stretch>
        </p:blipFill>
        <p:spPr bwMode="auto">
          <a:xfrm rot="5400000">
            <a:off x="909254" y="928514"/>
            <a:ext cx="2128777" cy="29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09" y="1628800"/>
            <a:ext cx="2088232" cy="327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59" name="Picture 11" descr="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37" t="18286" r="14302" b="33450"/>
          <a:stretch>
            <a:fillRect/>
          </a:stretch>
        </p:blipFill>
        <p:spPr bwMode="auto">
          <a:xfrm rot="10800000">
            <a:off x="6211289" y="1303897"/>
            <a:ext cx="2362250" cy="216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" name="Picture 8" descr="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0" t="19298" r="11739" b="26910"/>
          <a:stretch>
            <a:fillRect/>
          </a:stretch>
        </p:blipFill>
        <p:spPr bwMode="auto">
          <a:xfrm>
            <a:off x="461991" y="3653860"/>
            <a:ext cx="3336573" cy="263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332655"/>
            <a:ext cx="8640960" cy="936105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Эскизы проекта «Снежный городок».</a:t>
            </a:r>
            <a:endParaRPr lang="ru-RU" sz="36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7678904"/>
              </p:ext>
            </p:extLst>
          </p:nvPr>
        </p:nvGraphicFramePr>
        <p:xfrm>
          <a:off x="357158" y="5929330"/>
          <a:ext cx="8501122" cy="826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122"/>
              </a:tblGrid>
              <a:tr h="826142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Творческой группой было решено что территорию детского сада украсят вот такие  персонажи!</a:t>
                      </a:r>
                      <a:endParaRPr lang="ru-RU" sz="2000" b="0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5" descr="sw17000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24185">
            <a:off x="4972780" y="4443626"/>
            <a:ext cx="805587" cy="15764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600270690"/>
      </p:ext>
    </p:extLst>
  </p:cSld>
  <p:clrMapOvr>
    <a:masterClrMapping/>
  </p:clrMapOvr>
  <p:transition spd="slow" advTm="1107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40" t="7957" r="9357" b="10599"/>
          <a:stretch>
            <a:fillRect/>
          </a:stretch>
        </p:blipFill>
        <p:spPr bwMode="auto">
          <a:xfrm rot="5400000">
            <a:off x="3866947" y="1572583"/>
            <a:ext cx="2112602" cy="318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6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7" r="6558"/>
          <a:stretch>
            <a:fillRect/>
          </a:stretch>
        </p:blipFill>
        <p:spPr bwMode="auto">
          <a:xfrm rot="5400000">
            <a:off x="952208" y="-179442"/>
            <a:ext cx="2171589" cy="348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3056"/>
            <a:ext cx="2770634" cy="195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0269259"/>
              </p:ext>
            </p:extLst>
          </p:nvPr>
        </p:nvGraphicFramePr>
        <p:xfrm>
          <a:off x="4283968" y="692696"/>
          <a:ext cx="417646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2800" i="1" dirty="0" smtClean="0"/>
                        <a:t>Оформление участков</a:t>
                      </a:r>
                      <a:endParaRPr lang="ru-RU" sz="2800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newy1490"/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6" cstate="print"/>
          <a:srcRect/>
          <a:stretch>
            <a:fillRect/>
          </a:stretch>
        </p:blipFill>
        <p:spPr>
          <a:xfrm rot="469016">
            <a:off x="826645" y="4066006"/>
            <a:ext cx="2392298" cy="1425575"/>
          </a:xfrm>
          <a:noFill/>
          <a:ln/>
        </p:spPr>
      </p:pic>
      <p:pic>
        <p:nvPicPr>
          <p:cNvPr id="10" name="Picture 4" descr="sw58000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2067">
            <a:off x="6993987" y="1405134"/>
            <a:ext cx="1357313" cy="1401762"/>
          </a:xfrm>
          <a:prstGeom prst="rect">
            <a:avLst/>
          </a:prstGeom>
          <a:noFill/>
        </p:spPr>
      </p:pic>
      <p:sp>
        <p:nvSpPr>
          <p:cNvPr id="12" name="Блок-схема: перфолента 11"/>
          <p:cNvSpPr/>
          <p:nvPr/>
        </p:nvSpPr>
        <p:spPr>
          <a:xfrm>
            <a:off x="785786" y="2428868"/>
            <a:ext cx="1985970" cy="928694"/>
          </a:xfrm>
          <a:prstGeom prst="flowChartPunched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0000"/>
                </a:solidFill>
              </a:rPr>
              <a:t>Средняя группа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3714744" y="4071942"/>
            <a:ext cx="2214578" cy="107157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Подготовительная группа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6858016" y="5786454"/>
            <a:ext cx="1714512" cy="857256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1-я мл. группа</a:t>
            </a:r>
            <a:endParaRPr lang="ru-RU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51167394"/>
      </p:ext>
    </p:extLst>
  </p:cSld>
  <p:clrMapOvr>
    <a:masterClrMapping/>
  </p:clrMapOvr>
  <p:transition spd="slow" advTm="929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Оформление центрального входа.</a:t>
            </a:r>
            <a:endParaRPr lang="ru-RU" sz="4000" b="1" i="1" dirty="0"/>
          </a:p>
        </p:txBody>
      </p:sp>
      <p:pic>
        <p:nvPicPr>
          <p:cNvPr id="4" name="Picture 9" descr="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020" t="4288" r="10019" b="8292"/>
          <a:stretch>
            <a:fillRect/>
          </a:stretch>
        </p:blipFill>
        <p:spPr bwMode="auto">
          <a:xfrm rot="5400000">
            <a:off x="2526661" y="-312139"/>
            <a:ext cx="4577445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928802"/>
            <a:ext cx="1152525" cy="1020762"/>
          </a:xfrm>
          <a:prstGeom prst="rect">
            <a:avLst/>
          </a:prstGeom>
          <a:noFill/>
        </p:spPr>
      </p:pic>
      <p:pic>
        <p:nvPicPr>
          <p:cNvPr id="6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1643050"/>
            <a:ext cx="1152525" cy="1020762"/>
          </a:xfrm>
          <a:prstGeom prst="rect">
            <a:avLst/>
          </a:prstGeom>
          <a:noFill/>
        </p:spPr>
      </p:pic>
      <p:pic>
        <p:nvPicPr>
          <p:cNvPr id="7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86124"/>
            <a:ext cx="1152525" cy="1020762"/>
          </a:xfrm>
          <a:prstGeom prst="rect">
            <a:avLst/>
          </a:prstGeom>
          <a:noFill/>
        </p:spPr>
      </p:pic>
      <p:pic>
        <p:nvPicPr>
          <p:cNvPr id="8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837238"/>
            <a:ext cx="1152525" cy="1020762"/>
          </a:xfrm>
          <a:prstGeom prst="rect">
            <a:avLst/>
          </a:prstGeom>
          <a:noFill/>
        </p:spPr>
      </p:pic>
      <p:pic>
        <p:nvPicPr>
          <p:cNvPr id="9" name="Picture 2" descr="j02320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0034" y="4500570"/>
            <a:ext cx="2237610" cy="1928826"/>
          </a:xfrm>
          <a:prstGeom prst="rect">
            <a:avLst/>
          </a:prstGeom>
          <a:noFill/>
          <a:ln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851722714"/>
      </p:ext>
    </p:extLst>
  </p:cSld>
  <p:clrMapOvr>
    <a:masterClrMapping/>
  </p:clrMapOvr>
  <p:transition spd="slow" advTm="692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Для осуществления проекта необходимо…</a:t>
            </a:r>
            <a:endParaRPr lang="ru-RU" sz="3200" b="1" i="1" dirty="0"/>
          </a:p>
        </p:txBody>
      </p:sp>
      <p:pic>
        <p:nvPicPr>
          <p:cNvPr id="3075" name="Picture 3" descr="C:\Users\Uzer\Desktop\P1010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2916324" cy="2187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zer\Desktop\P1010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214554"/>
            <a:ext cx="3068549" cy="2301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zer\Desktop\P10106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857628"/>
            <a:ext cx="2952328" cy="2214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611560" y="1214422"/>
            <a:ext cx="2916324" cy="642942"/>
          </a:xfrm>
        </p:spPr>
        <p:txBody>
          <a:bodyPr>
            <a:noAutofit/>
          </a:bodyPr>
          <a:lstStyle/>
          <a:p>
            <a:r>
              <a:rPr lang="ru-RU" dirty="0" smtClean="0"/>
              <a:t>Инвентарь.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5724128" y="1500174"/>
            <a:ext cx="3068549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Снежное тесто.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"/>
          </p:nvPr>
        </p:nvSpPr>
        <p:spPr>
          <a:xfrm>
            <a:off x="3203848" y="5929330"/>
            <a:ext cx="2952328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Умелые ручки.</a:t>
            </a:r>
            <a:endParaRPr lang="ru-RU" dirty="0"/>
          </a:p>
        </p:txBody>
      </p:sp>
      <p:pic>
        <p:nvPicPr>
          <p:cNvPr id="9" name="Picture 15" descr="d02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1643050"/>
            <a:ext cx="1152525" cy="1020762"/>
          </a:xfrm>
          <a:prstGeom prst="rect">
            <a:avLst/>
          </a:prstGeom>
          <a:noFill/>
        </p:spPr>
      </p:pic>
      <p:pic>
        <p:nvPicPr>
          <p:cNvPr id="11" name="Picture 15" descr="d02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5429264"/>
            <a:ext cx="1152525" cy="1020762"/>
          </a:xfrm>
          <a:prstGeom prst="rect">
            <a:avLst/>
          </a:prstGeom>
          <a:noFill/>
        </p:spPr>
      </p:pic>
      <p:pic>
        <p:nvPicPr>
          <p:cNvPr id="12" name="Picture 15" descr="d02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4071942"/>
            <a:ext cx="1152525" cy="1020762"/>
          </a:xfrm>
          <a:prstGeom prst="rect">
            <a:avLst/>
          </a:prstGeom>
          <a:noFill/>
        </p:spPr>
      </p:pic>
      <p:pic>
        <p:nvPicPr>
          <p:cNvPr id="13" name="Picture 8" descr="snowmann000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000504"/>
            <a:ext cx="1562103" cy="191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5" descr="j0336789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2285992"/>
            <a:ext cx="11763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6157850"/>
      </p:ext>
    </p:extLst>
  </p:cSld>
  <p:clrMapOvr>
    <a:masterClrMapping/>
  </p:clrMapOvr>
  <p:transition spd="slow" advTm="890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332657"/>
            <a:ext cx="6417734" cy="1008112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Рукодельницы.</a:t>
            </a:r>
            <a:endParaRPr lang="ru-RU" sz="3600" b="1" i="1" dirty="0"/>
          </a:p>
        </p:txBody>
      </p:sp>
      <p:pic>
        <p:nvPicPr>
          <p:cNvPr id="4098" name="Picture 2" descr="C:\Users\Uzer\Desktop\DSCN03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2" y="1576166"/>
            <a:ext cx="2462426" cy="1846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zer\Desktop\P10106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98" y="1589409"/>
            <a:ext cx="2448272" cy="1836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zer\Desktop\DSCN03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19593"/>
            <a:ext cx="2232248" cy="1674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zer\Desktop\DSCN03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736304" cy="2052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zer\Desktop\DSCN03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603538" cy="195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zer\Desktop\DSCN03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2420339" cy="1928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80371458"/>
      </p:ext>
    </p:extLst>
  </p:cSld>
  <p:clrMapOvr>
    <a:masterClrMapping/>
  </p:clrMapOvr>
  <p:transition spd="slow" advTm="925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9|0.7|1.5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.5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463</TotalTime>
  <Words>70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Снежный городок … Уважаемые коллеги!!!</vt:lpstr>
      <vt:lpstr>В нашем детском  саду очень много творческих, трудолюбивых, активных людей! На педсовете нашим руководством было вынесено предложение собрать  творческую группу, которая возьмёт на себя ответственность по оформлению территории детского сада , снежными скульптурами. На это предложение с удовольствием откликнулись воспитатели и младший персонал детского сада. Была выбрана путём голосования творческая группа, на их плечи легла ответственная работа , по изготовлению эскизов сюжетов и персонажей на прогулочных участках и территории в соответствии с возрастом детей. </vt:lpstr>
      <vt:lpstr>Слайд 3</vt:lpstr>
      <vt:lpstr>Слайд 4</vt:lpstr>
      <vt:lpstr>Оформление центрального входа.</vt:lpstr>
      <vt:lpstr>Для осуществления проекта необходимо…</vt:lpstr>
      <vt:lpstr>Слайд 7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12345</cp:lastModifiedBy>
  <cp:revision>45</cp:revision>
  <dcterms:created xsi:type="dcterms:W3CDTF">2011-12-26T12:07:16Z</dcterms:created>
  <dcterms:modified xsi:type="dcterms:W3CDTF">2012-12-04T02:47:43Z</dcterms:modified>
</cp:coreProperties>
</file>