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4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F97"/>
    <a:srgbClr val="CC00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65" d="100"/>
          <a:sy n="6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2190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609600"/>
            <a:ext cx="19062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3733800"/>
            <a:ext cx="254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24200" y="3276600"/>
            <a:ext cx="2209800" cy="28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200" y="3733800"/>
            <a:ext cx="2133600" cy="27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47800" y="685800"/>
            <a:ext cx="42946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</a:t>
            </a:r>
            <a:br>
              <a:rPr lang="ru-RU" sz="5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err="1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Эльконина</a:t>
            </a:r>
            <a:r>
              <a:rPr lang="ru-RU" sz="5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br>
              <a:rPr lang="ru-RU" sz="5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Давыдова</a:t>
            </a:r>
            <a:endParaRPr lang="ru-RU" sz="5400" b="1" cap="none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5486400"/>
            <a:ext cx="5638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Латышова Н. А.,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а\Desktop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105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коллективно-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распределительная форма деятельности</a:t>
            </a:r>
            <a:endParaRPr lang="ru-RU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172200" y="2667000"/>
            <a:ext cx="228600" cy="9144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71800" y="2667000"/>
            <a:ext cx="228600" cy="9144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DCIM\131CANON\IMG_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47920"/>
            <a:ext cx="3962401" cy="30100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" y="5943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парная работа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F:\DCIM\131CANON\IMG_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1" y="3833362"/>
            <a:ext cx="4419600" cy="302463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343400" y="5867400"/>
            <a:ext cx="5181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рупповая работа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а\Desktop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337272">
            <a:off x="135528" y="316679"/>
            <a:ext cx="87632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овместная деятельность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78407">
            <a:off x="2120622" y="1743893"/>
            <a:ext cx="4841379" cy="383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а\Desktop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856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едагогика сотрудничества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520132"/>
            <a:ext cx="5562600" cy="40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а\Desktop\1 фон (2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228600"/>
            <a:ext cx="4191000" cy="24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66014" y="2667000"/>
            <a:ext cx="94760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-На каком уровне осуществлялось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общение в группе?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-Какого уровня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коммуникативные трудности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спытывали при выполнении задания?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-Кто или что сыграло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решающую роль?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80689">
            <a:off x="304800" y="1447800"/>
            <a:ext cx="31242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рефлексия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Дима</cp:lastModifiedBy>
  <cp:revision>67</cp:revision>
  <dcterms:created xsi:type="dcterms:W3CDTF">2011-12-15T13:29:41Z</dcterms:created>
  <dcterms:modified xsi:type="dcterms:W3CDTF">2012-01-31T14:56:55Z</dcterms:modified>
</cp:coreProperties>
</file>