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596C4-2338-4E19-A4CB-1582DB6EC515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8D4D7-DAD3-423B-9DC9-CADB6B58D2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636912"/>
            <a:ext cx="42484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5ECCF3"/>
              </a:buClr>
              <a:buSzPct val="85000"/>
            </a:pPr>
            <a:endParaRPr lang="en-US" dirty="0" smtClean="0">
              <a:solidFill>
                <a:srgbClr val="612EC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  <a:buClr>
                <a:srgbClr val="5ECCF3"/>
              </a:buClr>
              <a:buSzPct val="85000"/>
            </a:pPr>
            <a:r>
              <a:rPr lang="ru-RU" dirty="0" smtClean="0">
                <a:solidFill>
                  <a:srgbClr val="612EC8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>
                <a:solidFill>
                  <a:srgbClr val="612EC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612EC8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Муниципального казенного образовательного учреждения – детского сада  комбинированного вида №3</a:t>
            </a:r>
          </a:p>
          <a:p>
            <a:pPr lvl="0" algn="ctr">
              <a:spcBef>
                <a:spcPts val="600"/>
              </a:spcBef>
              <a:buClr>
                <a:srgbClr val="5ECCF3"/>
              </a:buClr>
              <a:buSzPct val="85000"/>
            </a:pPr>
            <a:r>
              <a:rPr lang="ru-RU" dirty="0">
                <a:solidFill>
                  <a:srgbClr val="612EC8"/>
                </a:solidFill>
                <a:latin typeface="Times New Roman" pitchFamily="18" charset="0"/>
                <a:cs typeface="Times New Roman" pitchFamily="18" charset="0"/>
              </a:rPr>
              <a:t>Барабинского  района Новосибирской области</a:t>
            </a:r>
          </a:p>
          <a:p>
            <a:pPr lvl="0" algn="ctr">
              <a:spcBef>
                <a:spcPts val="600"/>
              </a:spcBef>
              <a:buClr>
                <a:srgbClr val="5ECCF3"/>
              </a:buClr>
              <a:buSzPct val="85000"/>
            </a:pPr>
            <a:r>
              <a:rPr lang="ru-RU" dirty="0">
                <a:solidFill>
                  <a:srgbClr val="612EC8"/>
                </a:solidFill>
                <a:latin typeface="Times New Roman" pitchFamily="18" charset="0"/>
                <a:cs typeface="Times New Roman" pitchFamily="18" charset="0"/>
              </a:rPr>
              <a:t>Михайловская Ольга Васильевна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6400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045" y="476672"/>
            <a:ext cx="7083425" cy="12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478" y="1628800"/>
            <a:ext cx="6340475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048672" cy="10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889000"/>
            <a:ext cx="70358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585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22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2012-12-02T12:22:05Z</dcterms:created>
  <dcterms:modified xsi:type="dcterms:W3CDTF">2012-12-02T13:05:29Z</dcterms:modified>
</cp:coreProperties>
</file>