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7" r:id="rId3"/>
    <p:sldId id="268" r:id="rId4"/>
    <p:sldId id="26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A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9BBAD-7B7B-4E7A-85F1-4F0B3D12698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EB5F2-37AF-4C7E-82ED-35CF33F0A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B5F2-37AF-4C7E-82ED-35CF33F0A3C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2537-84A9-4A3D-A6CC-60008D20C056}" type="datetime1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5A7A-D232-4AD4-9B16-A39FFABD773E}" type="datetime1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E404-A117-4FE7-B6A5-87861162D9FA}" type="datetime1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645E-4B27-46FA-98E4-D1617E2DFCE6}" type="datetime1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9CD4-8DCC-4C14-8620-8D4665546F59}" type="datetime1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B4AD-1F51-4476-B800-F59B97D78381}" type="datetime1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531C-344B-4798-8BBB-1C3F9CC7D1AA}" type="datetime1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52E9-DD88-4F8E-B40D-098318C911C8}" type="datetime1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D90-CA76-4531-909E-A687CADFA7FC}" type="datetime1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2A43-9032-4939-96CA-7E4F3A29AF2C}" type="datetime1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5E51-557D-4E2D-B95E-C6B820C0B584}" type="datetime1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7BD42-3AC1-46ED-916F-6AE5EAF42561}" type="datetime1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214422"/>
            <a:ext cx="6786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«Дни недели»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я\Рабочий стол\Новая папка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68" y="0"/>
            <a:ext cx="91740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я\Рабочий стол\Новая папка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я\Рабочий стол\Новая папка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786058"/>
            <a:ext cx="2965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Сегодня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785794"/>
            <a:ext cx="3808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Позавчера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3929066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Завтра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785926"/>
            <a:ext cx="223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Вчера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5000636"/>
            <a:ext cx="4501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Послезавтра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285992"/>
            <a:ext cx="77477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урок!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57158" y="785794"/>
            <a:ext cx="878684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Найдите значения выражений :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2800:10:40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39000:100:13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(100-4):8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г) </a:t>
            </a: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18*20+5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(72-48):1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е) </a:t>
            </a: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240:40*10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85728"/>
            <a:ext cx="5016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дней в неделе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14422"/>
            <a:ext cx="84296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дней в некоторых месяцах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928802"/>
            <a:ext cx="8386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000240"/>
            <a:ext cx="4707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месяцев в году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92893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365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2928934"/>
            <a:ext cx="3669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ней в году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786190"/>
            <a:ext cx="88678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3857628"/>
            <a:ext cx="4561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часа в сутках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4857760"/>
            <a:ext cx="963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60</a:t>
            </a:r>
            <a:endParaRPr lang="ru-RU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5000636"/>
            <a:ext cx="56436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Минут в часе и </a:t>
            </a:r>
            <a:endParaRPr lang="ru-RU" sz="3600" b="1" cap="all" spc="0" dirty="0" smtClean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секунд в минуте</a:t>
            </a:r>
            <a:endParaRPr lang="ru-RU" sz="36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интересного в ряде чисел: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5м, 15см², 25кг, 35дм³, 45ч.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я\Рабочий стол\Новая папка\шрпн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530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я\Рабочий стол\Новая пап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8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я\Рабочий стол\Новая папк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16" y="0"/>
            <a:ext cx="91778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я\Рабочий стол\Новая папка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я\Рабочий стол\Новая папк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87</Words>
  <PresentationFormat>Экран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Света</cp:lastModifiedBy>
  <cp:revision>10</cp:revision>
  <dcterms:modified xsi:type="dcterms:W3CDTF">2012-01-25T16:06:54Z</dcterms:modified>
</cp:coreProperties>
</file>