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bg1"/>
                </a:solidFill>
              </a:rPr>
              <a:t>АНАЛИЗ СОСТАВНОЙ ЗАДАЧИ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ПО ТРАДИЦИОННОЙ ПРОГРАММЕ.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Соболева Н.В.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8245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                         </a:t>
            </a:r>
            <a:endParaRPr lang="ru-RU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                                 ПЛАН </a:t>
            </a:r>
            <a:r>
              <a:rPr lang="ru-RU" sz="2400" dirty="0">
                <a:solidFill>
                  <a:srgbClr val="FFC000"/>
                </a:solidFill>
              </a:rPr>
              <a:t>РЕШЕНИЯ ЗАДАЧИ: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узнаете 1 действием?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(сколько всего кустов помидоров посадили)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узнаете?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(выбираем действие умножения)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</a:t>
            </a:r>
            <a:r>
              <a:rPr lang="ru-RU" sz="2400" dirty="0">
                <a:solidFill>
                  <a:schemeClr val="bg1"/>
                </a:solidFill>
              </a:rPr>
              <a:t>узнаете </a:t>
            </a:r>
            <a:r>
              <a:rPr lang="ru-RU" sz="2400" dirty="0" smtClean="0">
                <a:solidFill>
                  <a:schemeClr val="bg1"/>
                </a:solidFill>
              </a:rPr>
              <a:t>2 </a:t>
            </a:r>
            <a:r>
              <a:rPr lang="ru-RU" sz="2400" dirty="0">
                <a:solidFill>
                  <a:schemeClr val="bg1"/>
                </a:solidFill>
              </a:rPr>
              <a:t>действием?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(сколько всего кустов </a:t>
            </a:r>
            <a:r>
              <a:rPr lang="ru-RU" sz="2400" dirty="0" smtClean="0">
                <a:solidFill>
                  <a:schemeClr val="bg1"/>
                </a:solidFill>
              </a:rPr>
              <a:t>огурцов </a:t>
            </a:r>
            <a:r>
              <a:rPr lang="ru-RU" sz="2400" dirty="0">
                <a:solidFill>
                  <a:schemeClr val="bg1"/>
                </a:solidFill>
              </a:rPr>
              <a:t>посадили)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Как узнаете?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(выбираем действие умножения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находим 3 действием?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(сколько всего кустов овощей посадили на участке)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(чтобы узнать, сколько всего кустов овощей посадили выбираем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действие сложения)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СОСТАВЛЯЕМ ВЫРАЖЕНИЕ ПО ЗАДАЧЕ: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задаче спрашивается, сколько кустов с овощами посадили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 участке </a:t>
            </a:r>
            <a:r>
              <a:rPr lang="ru-RU" sz="2400" u="sng" dirty="0" smtClean="0">
                <a:solidFill>
                  <a:schemeClr val="bg1"/>
                </a:solidFill>
              </a:rPr>
              <a:t>– поэтому выбираем действие сложения.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Первое слагаемое выражено </a:t>
            </a:r>
            <a:r>
              <a:rPr lang="ru-RU" sz="2400" i="1" dirty="0" smtClean="0">
                <a:solidFill>
                  <a:schemeClr val="bg1"/>
                </a:solidFill>
              </a:rPr>
              <a:t>произведением чисел 9 и 5,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</a:t>
            </a:r>
            <a:r>
              <a:rPr lang="ru-RU" sz="2400" dirty="0" smtClean="0">
                <a:solidFill>
                  <a:schemeClr val="bg1"/>
                </a:solidFill>
              </a:rPr>
              <a:t>торое слагаемое выражено </a:t>
            </a:r>
            <a:r>
              <a:rPr lang="ru-RU" sz="2400" i="1" dirty="0" smtClean="0">
                <a:solidFill>
                  <a:schemeClr val="bg1"/>
                </a:solidFill>
              </a:rPr>
              <a:t>произведением чисел 8 и 3.</a:t>
            </a:r>
          </a:p>
          <a:p>
            <a:pPr marL="0" indent="0">
              <a:buNone/>
            </a:pPr>
            <a:endParaRPr lang="ru-RU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п</a:t>
            </a:r>
            <a:r>
              <a:rPr lang="ru-RU" sz="2400" i="1" dirty="0" smtClean="0">
                <a:solidFill>
                  <a:schemeClr val="bg1"/>
                </a:solidFill>
              </a:rPr>
              <a:t>осадили </a:t>
            </a:r>
            <a:r>
              <a:rPr lang="ru-RU" sz="2400" i="1" dirty="0">
                <a:solidFill>
                  <a:schemeClr val="bg1"/>
                </a:solidFill>
              </a:rPr>
              <a:t>на все           </a:t>
            </a:r>
            <a:r>
              <a:rPr lang="ru-RU" sz="2400" i="1" dirty="0" smtClean="0">
                <a:solidFill>
                  <a:schemeClr val="bg1"/>
                </a:solidFill>
              </a:rPr>
              <a:t>       </a:t>
            </a:r>
            <a:r>
              <a:rPr lang="ru-RU" sz="2400" i="1" dirty="0">
                <a:solidFill>
                  <a:schemeClr val="bg1"/>
                </a:solidFill>
              </a:rPr>
              <a:t>посадили на </a:t>
            </a:r>
            <a:r>
              <a:rPr lang="ru-RU" sz="2400" i="1" dirty="0" smtClean="0">
                <a:solidFill>
                  <a:schemeClr val="bg1"/>
                </a:solidFill>
              </a:rPr>
              <a:t>все                посадили </a:t>
            </a:r>
            <a:r>
              <a:rPr lang="ru-RU" sz="2400" i="1" dirty="0">
                <a:solidFill>
                  <a:schemeClr val="bg1"/>
                </a:solidFill>
              </a:rPr>
              <a:t>на все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грядки помидоры              </a:t>
            </a:r>
            <a:r>
              <a:rPr lang="ru-RU" sz="2400" i="1" dirty="0">
                <a:solidFill>
                  <a:schemeClr val="bg1"/>
                </a:solidFill>
              </a:rPr>
              <a:t>грядки </a:t>
            </a:r>
            <a:r>
              <a:rPr lang="ru-RU" sz="2400" i="1" dirty="0" smtClean="0">
                <a:solidFill>
                  <a:schemeClr val="bg1"/>
                </a:solidFill>
              </a:rPr>
              <a:t>огурцы                      </a:t>
            </a:r>
            <a:r>
              <a:rPr lang="ru-RU" sz="2400" i="1" dirty="0">
                <a:solidFill>
                  <a:schemeClr val="bg1"/>
                </a:solidFill>
              </a:rPr>
              <a:t>грядки </a:t>
            </a:r>
            <a:r>
              <a:rPr lang="ru-RU" sz="2400" i="1" dirty="0" smtClean="0">
                <a:solidFill>
                  <a:schemeClr val="bg1"/>
                </a:solidFill>
              </a:rPr>
              <a:t>овощей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 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4400" i="1" dirty="0" smtClean="0">
                <a:solidFill>
                  <a:schemeClr val="bg1"/>
                </a:solidFill>
              </a:rPr>
              <a:t>9х5 + 8х3 = 69 (к.)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   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Плюс 2"/>
          <p:cNvSpPr/>
          <p:nvPr/>
        </p:nvSpPr>
        <p:spPr>
          <a:xfrm>
            <a:off x="2483768" y="3705944"/>
            <a:ext cx="720080" cy="7261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5508104" y="361681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СПАСИБО ЗА ВНИМАНИЕ.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8245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4" y="0"/>
            <a:ext cx="193198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Памятка по 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решению задач.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09328"/>
            <a:ext cx="8892480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1.        Прочитай задачу.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2.        Изобрази на схеме ее условие.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3.        Объясни, что показывает каждое число. Сформулируй главный вопрос задачи.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4.        Представь себе мысленно, о чем говорится в задаче, расскажи вслух.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5.        Подумай, что можно сказать о числе, которое получится в ответе. Сравни его с данными задачи и скажи, больше или меньше получится число.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6.        Сделай анализ задачи, то есть подумай над вопросом: можно ли сразу ответить на главный вопрос задачи? Если нельзя, то почему? Что надо знать для ответа на главный вопрос задачи?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7.        Затем, после анализа, подумай и расскажи план решения.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8.        Выполни его.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9.        Подумай, нельзя ли решить задачу другим способом.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</a:rPr>
              <a:t>10.     Проверь ответ и запиши.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404664"/>
            <a:ext cx="889248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Основными </a:t>
            </a:r>
            <a:r>
              <a:rPr lang="ru-RU" dirty="0">
                <a:solidFill>
                  <a:schemeClr val="bg1"/>
                </a:solidFill>
              </a:rPr>
              <a:t>в памятке являются советы обдумать, что надо знать для ответа на вопрос задачи (указать, какие два данных необходимы для ответа на вопрос задачи) и что можно узнать из данных и условия задачи.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25820"/>
            <a:ext cx="13350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32" y="4698464"/>
            <a:ext cx="2520280" cy="2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404664"/>
            <a:ext cx="889248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На дачном участке посадили 5 грядок с </a:t>
            </a:r>
            <a:r>
              <a:rPr lang="ru-RU" dirty="0" err="1" smtClean="0">
                <a:solidFill>
                  <a:schemeClr val="bg1"/>
                </a:solidFill>
              </a:rPr>
              <a:t>помидо</a:t>
            </a:r>
            <a:r>
              <a:rPr lang="ru-RU" dirty="0" smtClean="0">
                <a:solidFill>
                  <a:schemeClr val="bg1"/>
                </a:solidFill>
              </a:rPr>
              <a:t>-рами по 9 кустов на каждой грядке и 3 грядки с огурцами по 8 кустов на каждой грядке. Сколько всего кустов с овощами посадили на дачном участке?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наташа\AppData\Local\Microsoft\Windows\Temporary Internet Files\Content.IE5\LJMC27ZN\MP9004439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376"/>
            <a:ext cx="4680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ша\AppData\Local\Microsoft\Windows\Temporary Internet Files\Content.IE5\LIXXUF1I\MP9001827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8712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наташа\AppData\Local\Microsoft\Windows\Temporary Internet Files\Content.IE5\KQIS75R2\MP90014440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00" y="4005064"/>
            <a:ext cx="2310384" cy="28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наташа\AppData\Local\Microsoft\Windows\Temporary Internet Files\Content.IE5\KQIS75R2\MC9003586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4" y="4479568"/>
            <a:ext cx="3053312" cy="23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Чтение задачи.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Какие величины встретились в задаче?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( количество грядок;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посадила на 1-й грядке;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посадила на всех грядках)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5"/>
            <a:ext cx="305983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lnSpcReduction="10000"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РАЗБОР ЧИСЛОВЫХ ЗНАЧЕНИЙ И ЗАПИСЬ В ТАБЛИЦУ: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показывает число 5?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 количество грядок с помидорами 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показывает число 9?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 сколько кустов с помидорами на 1-й грядке 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показывает число 3?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(количество грядок </a:t>
            </a:r>
            <a:r>
              <a:rPr lang="ru-RU" sz="2800" dirty="0" smtClean="0">
                <a:solidFill>
                  <a:schemeClr val="bg1"/>
                </a:solidFill>
              </a:rPr>
              <a:t>с огурцами 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Что показывает число </a:t>
            </a:r>
            <a:r>
              <a:rPr lang="ru-RU" sz="2800" dirty="0" smtClean="0">
                <a:solidFill>
                  <a:schemeClr val="bg1"/>
                </a:solidFill>
              </a:rPr>
              <a:t>8?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( сколько кустов с </a:t>
            </a:r>
            <a:r>
              <a:rPr lang="ru-RU" sz="2800" dirty="0" smtClean="0">
                <a:solidFill>
                  <a:schemeClr val="bg1"/>
                </a:solidFill>
              </a:rPr>
              <a:t>огурцами </a:t>
            </a:r>
            <a:r>
              <a:rPr lang="ru-RU" sz="2800" dirty="0">
                <a:solidFill>
                  <a:schemeClr val="bg1"/>
                </a:solidFill>
              </a:rPr>
              <a:t>на 1-й грядке 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нужно узнать?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 сколько всего кустов с овощами посадили на этих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грядках )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Как это обозначить? (фигурной скобкой и ? знаком)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98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доске появляется запись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91380"/>
              </p:ext>
            </p:extLst>
          </p:nvPr>
        </p:nvGraphicFramePr>
        <p:xfrm>
          <a:off x="971600" y="3356992"/>
          <a:ext cx="6335027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1656184"/>
                <a:gridCol w="1636955"/>
                <a:gridCol w="188976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Посадили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1-й грядке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грядок.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Посадили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все грядки.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Помидоров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 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?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Огурцов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 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 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40" y="4527768"/>
            <a:ext cx="60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ая фигурная скобка 10"/>
          <p:cNvSpPr/>
          <p:nvPr/>
        </p:nvSpPr>
        <p:spPr>
          <a:xfrm>
            <a:off x="6235392" y="4221088"/>
            <a:ext cx="432048" cy="154014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4759"/>
            <a:ext cx="3871913" cy="280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Какая это задача? (составная)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Почему? (найти сколько всего кустов посадили с помидорами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огурцами мы не можем)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нужно знать, чтобы ответить на вопрос задачи?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(сколько  на  всех грядках  кустов с помидорами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и сколько на всех грядках кустов с огурцами 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из этого известно? (ничего) –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              отмечаем эти вопросы в таблице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Сколько вопросов в задаче? (3).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4700"/>
            <a:ext cx="2687216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Можем ли мы узнать сколько кустов помидоров на 5 грядках?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(да, для этого нужно знать сколько кустов помидоров  посадили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 1-й грядке и количество этих грядок)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Можем ли мы узнать сколько кустов </a:t>
            </a:r>
            <a:r>
              <a:rPr lang="ru-RU" sz="2400" dirty="0" smtClean="0">
                <a:solidFill>
                  <a:schemeClr val="bg1"/>
                </a:solidFill>
              </a:rPr>
              <a:t>огурцов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3 </a:t>
            </a:r>
            <a:r>
              <a:rPr lang="ru-RU" sz="2400" dirty="0">
                <a:solidFill>
                  <a:schemeClr val="bg1"/>
                </a:solidFill>
              </a:rPr>
              <a:t>грядках?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(да, для этого нужно знать сколько кустов </a:t>
            </a:r>
            <a:r>
              <a:rPr lang="ru-RU" sz="2400" dirty="0" smtClean="0">
                <a:solidFill>
                  <a:schemeClr val="bg1"/>
                </a:solidFill>
              </a:rPr>
              <a:t>огурцов  </a:t>
            </a:r>
            <a:r>
              <a:rPr lang="ru-RU" sz="2400" dirty="0">
                <a:solidFill>
                  <a:schemeClr val="bg1"/>
                </a:solidFill>
              </a:rPr>
              <a:t>посадили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на 1-й грядке и количество этих грядок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Можем  ли теперь ответить на главный вопрос задачи?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(да</a:t>
            </a:r>
            <a:r>
              <a:rPr lang="ru-RU" sz="2400" u="sng" dirty="0" smtClean="0">
                <a:solidFill>
                  <a:schemeClr val="bg1"/>
                </a:solidFill>
              </a:rPr>
              <a:t>, для этого ко всем кустам помидоров  прибавить все </a:t>
            </a:r>
          </a:p>
          <a:p>
            <a:pPr marL="0" indent="0">
              <a:buNone/>
            </a:pPr>
            <a:r>
              <a:rPr lang="ru-RU" sz="2400" u="sng" dirty="0">
                <a:solidFill>
                  <a:schemeClr val="bg1"/>
                </a:solidFill>
              </a:rPr>
              <a:t>п</a:t>
            </a:r>
            <a:r>
              <a:rPr lang="ru-RU" sz="2400" u="sng" dirty="0" smtClean="0">
                <a:solidFill>
                  <a:schemeClr val="bg1"/>
                </a:solidFill>
              </a:rPr>
              <a:t>осаженные кусты огурцов и в результате получим сколько 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bg1"/>
                </a:solidFill>
              </a:rPr>
              <a:t>кустов овощей посадили 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941168"/>
            <a:ext cx="206692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717</Words>
  <Application>Microsoft Office PowerPoint</Application>
  <PresentationFormat>Экран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Памятка по решению задач.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54</cp:revision>
  <dcterms:created xsi:type="dcterms:W3CDTF">2012-01-08T20:02:16Z</dcterms:created>
  <dcterms:modified xsi:type="dcterms:W3CDTF">2012-01-08T23:10:51Z</dcterms:modified>
</cp:coreProperties>
</file>