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Новая папка (2)\DSC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4" descr="C:\Users\1\Desktop\коллаж\DSC_00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35450" y="3571875"/>
            <a:ext cx="4908550" cy="3286125"/>
          </a:xfrm>
          <a:noFill/>
        </p:spPr>
      </p:pic>
      <p:pic>
        <p:nvPicPr>
          <p:cNvPr id="9220" name="Picture 5" descr="C:\Users\1\Desktop\коллаж\DSC_0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0"/>
            <a:ext cx="54419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1\Desktop\коллаж\DSC_0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958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1\Desktop\коллаж\DSC_0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3"/>
            <a:ext cx="48021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COLORS?</dc:title>
  <dc:creator>AndreySerSerezhin</dc:creator>
  <cp:lastModifiedBy>1</cp:lastModifiedBy>
  <cp:revision>4</cp:revision>
  <dcterms:created xsi:type="dcterms:W3CDTF">2013-06-12T16:04:33Z</dcterms:created>
  <dcterms:modified xsi:type="dcterms:W3CDTF">2013-06-13T13:33:35Z</dcterms:modified>
</cp:coreProperties>
</file>