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7" r:id="rId4"/>
    <p:sldId id="268" r:id="rId5"/>
    <p:sldId id="266" r:id="rId6"/>
    <p:sldId id="269" r:id="rId7"/>
    <p:sldId id="258" r:id="rId8"/>
    <p:sldId id="270" r:id="rId9"/>
    <p:sldId id="271" r:id="rId10"/>
    <p:sldId id="259" r:id="rId11"/>
    <p:sldId id="272" r:id="rId12"/>
    <p:sldId id="262" r:id="rId13"/>
    <p:sldId id="273" r:id="rId14"/>
    <p:sldId id="263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90" y="-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ADED-18D4-4641-A58B-DC8DB17D0AE2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C9ADED-18D4-4641-A58B-DC8DB17D0AE2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9E4406-7FE9-4761-98EB-0433B050629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500174"/>
            <a:ext cx="8143932" cy="321471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Беседа по теме: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«Путешествие по городу профессий».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2204864"/>
            <a:ext cx="4824536" cy="309634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Феном, щеткой и расческой</a:t>
            </a:r>
          </a:p>
          <a:p>
            <a:pPr>
              <a:buNone/>
            </a:pPr>
            <a:r>
              <a:rPr lang="ru-RU" b="1" dirty="0" smtClean="0"/>
              <a:t>Ловко  сделает прическу.</a:t>
            </a:r>
            <a:endParaRPr lang="ru-RU" b="1" dirty="0"/>
          </a:p>
        </p:txBody>
      </p:sp>
      <p:pic>
        <p:nvPicPr>
          <p:cNvPr id="4" name="Рисунок 3" descr="пари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96752"/>
            <a:ext cx="4439415" cy="4941168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d81403a1a420160bf792636b52bf2d031ef1f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1768430"/>
            <a:ext cx="6429420" cy="4828604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6000792"/>
          </a:xfrm>
        </p:spPr>
        <p:txBody>
          <a:bodyPr/>
          <a:lstStyle/>
          <a:p>
            <a:r>
              <a:rPr lang="ru-RU" b="1" dirty="0" smtClean="0"/>
              <a:t>Письма в дом приносит он , долгожданный ...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                                                              (Почтальон.)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53136" y="1844824"/>
            <a:ext cx="4690864" cy="43891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Разгребает снег лопатой,</a:t>
            </a:r>
          </a:p>
          <a:p>
            <a:pPr>
              <a:buNone/>
            </a:pPr>
            <a:r>
              <a:rPr lang="ru-RU" b="1" dirty="0" smtClean="0"/>
              <a:t>Подметает двор метлой.</a:t>
            </a:r>
          </a:p>
          <a:p>
            <a:pPr>
              <a:buNone/>
            </a:pPr>
            <a:r>
              <a:rPr lang="ru-RU" b="1" dirty="0" smtClean="0"/>
              <a:t>Догадались ли, ребята,</a:t>
            </a:r>
          </a:p>
          <a:p>
            <a:pPr>
              <a:buNone/>
            </a:pPr>
            <a:r>
              <a:rPr lang="ru-RU" b="1" dirty="0" smtClean="0"/>
              <a:t>Кто следит за чистотой?</a:t>
            </a:r>
            <a:endParaRPr lang="ru-RU" b="1" dirty="0"/>
          </a:p>
        </p:txBody>
      </p:sp>
      <p:pic>
        <p:nvPicPr>
          <p:cNvPr id="4" name="Рисунок 3" descr="дворник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3" y="1428596"/>
            <a:ext cx="3744416" cy="4493300"/>
          </a:xfrm>
          <a:prstGeom prst="rect">
            <a:avLst/>
          </a:prstGeom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летчик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484784"/>
            <a:ext cx="5707613" cy="4320480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5429944" y="1802472"/>
            <a:ext cx="4038600" cy="4434840"/>
          </a:xfrm>
        </p:spPr>
        <p:txBody>
          <a:bodyPr/>
          <a:lstStyle/>
          <a:p>
            <a:r>
              <a:rPr lang="ru-RU" sz="2400" dirty="0" smtClean="0"/>
              <a:t>Он поднимает в небеса</a:t>
            </a:r>
            <a:br>
              <a:rPr lang="ru-RU" sz="2400" dirty="0" smtClean="0"/>
            </a:br>
            <a:r>
              <a:rPr lang="ru-RU" sz="2400" dirty="0" smtClean="0"/>
              <a:t>Свою стальную птицу.</a:t>
            </a:r>
            <a:br>
              <a:rPr lang="ru-RU" sz="2400" dirty="0" smtClean="0"/>
            </a:br>
            <a:r>
              <a:rPr lang="ru-RU" sz="2400" dirty="0" smtClean="0"/>
              <a:t>Он видит горы и леса,</a:t>
            </a:r>
            <a:br>
              <a:rPr lang="ru-RU" sz="2400" dirty="0" smtClean="0"/>
            </a:br>
            <a:r>
              <a:rPr lang="ru-RU" sz="2400" dirty="0" smtClean="0"/>
              <a:t>Воздушные границы.</a:t>
            </a:r>
            <a:br>
              <a:rPr lang="ru-RU" sz="2400" dirty="0" smtClean="0"/>
            </a:br>
            <a:r>
              <a:rPr lang="ru-RU" sz="2400" dirty="0" smtClean="0"/>
              <a:t>Зачем летит он в вышину?</a:t>
            </a:r>
            <a:br>
              <a:rPr lang="ru-RU" sz="2400" dirty="0" smtClean="0"/>
            </a:br>
            <a:r>
              <a:rPr lang="ru-RU" sz="2400" dirty="0" smtClean="0"/>
              <a:t>Чтоб защитить свою страну</a:t>
            </a:r>
            <a:r>
              <a:rPr lang="ru-RU" sz="2400" dirty="0" smtClean="0"/>
              <a:t>!</a:t>
            </a:r>
            <a:r>
              <a:rPr lang="ru-RU" sz="24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14916" y="1214422"/>
            <a:ext cx="5915000" cy="4389120"/>
          </a:xfrm>
        </p:spPr>
        <p:txBody>
          <a:bodyPr/>
          <a:lstStyle/>
          <a:p>
            <a:pPr>
              <a:buNone/>
            </a:pPr>
            <a:r>
              <a:rPr lang="ru-RU" b="1" dirty="0" err="1" smtClean="0"/>
              <a:t>Слёзо-носо-вытиратель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В группе вашей - ...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                       (Воспитатель)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5" name="Рисунок 4" descr="воспит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612" y="2204864"/>
            <a:ext cx="5874893" cy="4176464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14694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7300" b="1" dirty="0" smtClean="0"/>
              <a:t>КОНЕЦ</a:t>
            </a:r>
            <a:r>
              <a:rPr lang="en-US" sz="7300" b="1" dirty="0" smtClean="0"/>
              <a:t/>
            </a:r>
            <a:br>
              <a:rPr lang="en-US" sz="7300" b="1" dirty="0" smtClean="0"/>
            </a:br>
            <a:endParaRPr lang="ru-RU" sz="7300" b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144544" y="3714752"/>
            <a:ext cx="4427984" cy="21431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lang="ru-RU" sz="24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Подготовил: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социальный педагог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      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Рудчик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Л.И.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3012fbd5e64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071570"/>
            <a:ext cx="8215370" cy="5715016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2011-08-09_11-00-47_74541539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857232"/>
            <a:ext cx="7929618" cy="5960982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1988840"/>
            <a:ext cx="4834880" cy="43891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Из рассыпчатой муки</a:t>
            </a:r>
          </a:p>
          <a:p>
            <a:pPr>
              <a:buNone/>
            </a:pPr>
            <a:r>
              <a:rPr lang="ru-RU" b="1" dirty="0" smtClean="0"/>
              <a:t>Он печет нам пироги,</a:t>
            </a:r>
          </a:p>
          <a:p>
            <a:pPr>
              <a:buNone/>
            </a:pPr>
            <a:r>
              <a:rPr lang="ru-RU" b="1" dirty="0" smtClean="0"/>
              <a:t>Булки, плюшки, сайки.</a:t>
            </a:r>
          </a:p>
          <a:p>
            <a:pPr>
              <a:buNone/>
            </a:pPr>
            <a:r>
              <a:rPr lang="ru-RU" b="1" dirty="0" smtClean="0"/>
              <a:t>Кто он? Угадай-ка.</a:t>
            </a:r>
            <a:endParaRPr lang="ru-RU" b="1" dirty="0"/>
          </a:p>
        </p:txBody>
      </p:sp>
      <p:pic>
        <p:nvPicPr>
          <p:cNvPr id="5" name="Рисунок 4" descr="пек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836712"/>
            <a:ext cx="3031182" cy="5051970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1700808"/>
            <a:ext cx="5194920" cy="164479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Он вылечит корь, и бронхит, и ангину,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Пропишет пилюли и витамины.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Содержимое 3" descr="врач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052736"/>
            <a:ext cx="4067944" cy="5243563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fa98e7949f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928669"/>
            <a:ext cx="4590209" cy="5726577"/>
          </a:xfrm>
          <a:prstGeom prst="rect">
            <a:avLst/>
          </a:prstGeom>
        </p:spPr>
      </p:pic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Мебель, хлеб и   огурцы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Продают нам ...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   (Продавцы.)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07496" y="1916832"/>
            <a:ext cx="4536504" cy="43891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Мы работаем бригадой,</a:t>
            </a:r>
          </a:p>
          <a:p>
            <a:pPr>
              <a:buNone/>
            </a:pPr>
            <a:r>
              <a:rPr lang="ru-RU" b="1" dirty="0" smtClean="0"/>
              <a:t>Нам везут песок, бетон.</a:t>
            </a:r>
          </a:p>
          <a:p>
            <a:pPr>
              <a:buNone/>
            </a:pPr>
            <a:r>
              <a:rPr lang="ru-RU" b="1" dirty="0" smtClean="0"/>
              <a:t>Дружно потрудиться надо.</a:t>
            </a:r>
          </a:p>
          <a:p>
            <a:pPr>
              <a:buNone/>
            </a:pPr>
            <a:r>
              <a:rPr lang="ru-RU" b="1" dirty="0" smtClean="0"/>
              <a:t>Чтоб построить новый дом.</a:t>
            </a:r>
          </a:p>
          <a:p>
            <a:pPr>
              <a:buNone/>
            </a:pPr>
            <a:endParaRPr lang="ru-RU" b="1" dirty="0" smtClean="0"/>
          </a:p>
        </p:txBody>
      </p:sp>
      <p:pic>
        <p:nvPicPr>
          <p:cNvPr id="6" name="Рисунок 5" descr="строи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40768"/>
            <a:ext cx="4547119" cy="468052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1916832"/>
            <a:ext cx="4906888" cy="43891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Если вьется пламя,</a:t>
            </a:r>
          </a:p>
          <a:p>
            <a:pPr>
              <a:buNone/>
            </a:pPr>
            <a:r>
              <a:rPr lang="ru-RU" b="1" dirty="0" smtClean="0"/>
              <a:t>Дым валит столбом, </a:t>
            </a:r>
          </a:p>
          <a:p>
            <a:pPr>
              <a:buNone/>
            </a:pPr>
            <a:r>
              <a:rPr lang="ru-RU" b="1" dirty="0" smtClean="0"/>
              <a:t>«Ноль- один» мы наберем,</a:t>
            </a:r>
          </a:p>
          <a:p>
            <a:pPr>
              <a:buNone/>
            </a:pPr>
            <a:r>
              <a:rPr lang="ru-RU" b="1" dirty="0" smtClean="0"/>
              <a:t>Его на помощь позовем.</a:t>
            </a:r>
            <a:endParaRPr lang="ru-RU" b="1" dirty="0"/>
          </a:p>
        </p:txBody>
      </p:sp>
      <p:pic>
        <p:nvPicPr>
          <p:cNvPr id="4" name="Рисунок 3" descr="пож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756" y="1714488"/>
            <a:ext cx="4399235" cy="3857652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1916832"/>
            <a:ext cx="4906888" cy="4389120"/>
          </a:xfrm>
        </p:spPr>
        <p:txBody>
          <a:bodyPr/>
          <a:lstStyle/>
          <a:p>
            <a:r>
              <a:rPr lang="ru-RU" b="1" dirty="0" smtClean="0"/>
              <a:t>Шьёт прекрасно,</a:t>
            </a:r>
          </a:p>
          <a:p>
            <a:r>
              <a:rPr lang="ru-RU" b="1" dirty="0" smtClean="0"/>
              <a:t> порет лихо</a:t>
            </a:r>
            <a:endParaRPr lang="ru-RU" dirty="0" smtClean="0"/>
          </a:p>
          <a:p>
            <a:r>
              <a:rPr lang="ru-RU" b="1" dirty="0" smtClean="0"/>
              <a:t>Рукодельница - ...</a:t>
            </a:r>
            <a:endParaRPr lang="ru-RU" dirty="0" smtClean="0"/>
          </a:p>
          <a:p>
            <a:r>
              <a:rPr lang="ru-RU" b="1" i="1" dirty="0" smtClean="0"/>
              <a:t>(Портниха.)</a:t>
            </a:r>
            <a:endParaRPr lang="ru-RU" dirty="0"/>
          </a:p>
        </p:txBody>
      </p:sp>
      <p:pic>
        <p:nvPicPr>
          <p:cNvPr id="5" name="Рисунок 4" descr="3346547_profess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1019198"/>
            <a:ext cx="4572000" cy="5695950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162</Words>
  <Application>Microsoft Office PowerPoint</Application>
  <PresentationFormat>Экран (4:3)</PresentationFormat>
  <Paragraphs>39</Paragraphs>
  <Slides>15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Беседа по теме: «Путешествие по городу профессий».</vt:lpstr>
      <vt:lpstr>Слайд 2</vt:lpstr>
      <vt:lpstr>Слайд 3</vt:lpstr>
      <vt:lpstr>Слайд 4</vt:lpstr>
      <vt:lpstr>Он вылечит корь, и бронхит, и ангину, Пропишет пилюли и витамины.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            КОНЕЦ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пособие  по теме: «Профессии» для детей подготовительной группы.</dc:title>
  <dc:creator>Админ</dc:creator>
  <cp:lastModifiedBy>ласточка</cp:lastModifiedBy>
  <cp:revision>16</cp:revision>
  <dcterms:created xsi:type="dcterms:W3CDTF">2012-04-13T18:44:22Z</dcterms:created>
  <dcterms:modified xsi:type="dcterms:W3CDTF">2014-02-17T11:48:00Z</dcterms:modified>
</cp:coreProperties>
</file>