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DDA2-301E-4041-B9C8-8B92B4AF8A0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17EF-243E-4712-AAF3-BA19C4BF3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0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«Волшебные крыжечки»</dc:title>
  <dc:creator>Яна</dc:creator>
  <cp:lastModifiedBy>Яна</cp:lastModifiedBy>
  <cp:revision>3</cp:revision>
  <dcterms:created xsi:type="dcterms:W3CDTF">2014-02-18T12:51:28Z</dcterms:created>
  <dcterms:modified xsi:type="dcterms:W3CDTF">2014-02-18T14:55:01Z</dcterms:modified>
</cp:coreProperties>
</file>