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BA11DC-7243-4420-BC1E-F5E083CC1CFC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D77068-CD66-441A-B420-517BBD324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928670"/>
            <a:ext cx="8062912" cy="13176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Физкультурные занятия в детском саду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86874" cy="71438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Негосударственное дошкольное образовательное учреждение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Детский сад № 211 ОАО «РЖД»</a:t>
            </a:r>
            <a:endParaRPr lang="ru-RU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miletv.org/wp-content/uploads/2011/11/zaryad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67866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6000792" cy="621510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Особое значение в воспитании здорового ребенка придается развитию движений и физической культуры детей на физкультурных занятиях. Причем, в каждом возрастном периоде физкультурные занятия имеют разную направ­ленность: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младших группах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они должны доставлять удовольствие, учить ориентироваться в пространстве, правильно работать с оборудованием, обучать приемам элементарной страховки;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средней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— развивать физические качества (прежде всего выносливость и силу);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старших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— сформировать потребность в движении, раз­вивать двигательные способности и самостоятельность и т.д.</a:t>
            </a:r>
          </a:p>
          <a:p>
            <a:pPr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Поэтому необходимо использовать разнообразные формы и методы, оборудование и физические упражнения для поддержания интереса и эмоционального настроя детей на занятиях по физическому воспитанию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_877f1_86783f0_X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785926"/>
            <a:ext cx="2928958" cy="45177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468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Типы физкультурных занятий: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142984"/>
            <a:ext cx="7715304" cy="5500726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классические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(занятия по традиционной схеме, вводно-подготовительная часть, общие развивающие упражнения, основные виды движений, подвижные игры);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игровые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(занятия, состоящие из набора подвижных игр большой, средней и малой интенсивности);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занятия-тренировки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основных видах движений;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ритмическая гимнастика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занятия, состоящие из танцевальных движений;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занятия-соревнования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где дети в ходе различных эстафет двух команд выявляют победителей;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контрольно-проверочные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(занятия-зачеты, во время которых дети сдают физкультурные нормы по выполнению основных видов движений на время, скорость, расстояние);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сюжетные – комплексные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(объединённые определённым сюжетом, с развитием речи, с математикой, с викторинами);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тематические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(с одним видом физических упражнений);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самостоятельные занятия,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когда ребенку предлагается вид движений, дается определенное время, и он самостоятельно тренируется, после чего педагог проверяет выполнение задания;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занятия серии «Здоровье»,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где детям даются представления о строении собственного тела, назначении органов, о том, что полезно и вредно для человеческого организма, а также прививаются элементарные навыки по уходу за собой и оказанию первой помощи (эти занятия имеют большее значение в воспитании у ребенка потребности в здоровом образе жизни).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Использование на занятиях различных методических приёмов и  методов организации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Фронтальный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одно задание выполняют все одновременно.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одновременно все дети;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одновременно в группах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потоком.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Групповой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разные задания выполняются 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выполнения: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одновременно все группой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одному, по два;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потоком.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индивидуальной организации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выполнение задания по указанию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самостоятельному выбору.</a:t>
            </a:r>
          </a:p>
          <a:p>
            <a:endParaRPr lang="ru-RU" dirty="0"/>
          </a:p>
        </p:txBody>
      </p:sp>
      <p:pic>
        <p:nvPicPr>
          <p:cNvPr id="5" name="Рисунок 4" descr="utrennaja-zaryad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928802"/>
            <a:ext cx="2786050" cy="48534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Использование разнообразного спортивного инвентаря: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красочные флажки, ленты, платочки, кубики, гимнастические палки,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кольцебросы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обручи маленькие и большие, мячи маленькие и большие, верёвки, дуги, шнуры;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музыкального сопровождения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повышающих эмоциональное состояние и активность детей при выполнении упражнений.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4857760"/>
            <a:ext cx="2253635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6758006" cy="5883328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различных атрибутов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подвижных игр и выполнения различных видов движений: масок для игр, картинок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различных предметов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(стулья, гимнастические скамейки, карандаши и т.д.), природного материала (листья, прутики, шишки и т.д.), овощей, фруктов,  животных, природных явлений.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35_html_530860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3286124"/>
            <a:ext cx="1840992" cy="31882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нестандартных видов упражнений: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Пальчиковая гимнастика.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Дыхательная гимнастика.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Весёлый тренинг.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Релаксация.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Йога.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4036874_2723451920x10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502" y="3929042"/>
            <a:ext cx="4642498" cy="292895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522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Физкультурные занятия в детском саду</vt:lpstr>
      <vt:lpstr>Слайд 2</vt:lpstr>
      <vt:lpstr>Типы физкультурных занятий:</vt:lpstr>
      <vt:lpstr>Использование на занятиях различных методических приёмов и  методов организации детей.</vt:lpstr>
      <vt:lpstr>Использование разнообразного спортивного инвентаря: 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Физкультурные занятия в детском саду</dc:title>
  <dc:creator>User</dc:creator>
  <cp:lastModifiedBy>User</cp:lastModifiedBy>
  <cp:revision>9</cp:revision>
  <dcterms:created xsi:type="dcterms:W3CDTF">2012-11-29T20:05:33Z</dcterms:created>
  <dcterms:modified xsi:type="dcterms:W3CDTF">2014-02-07T02:53:08Z</dcterms:modified>
</cp:coreProperties>
</file>