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2;&#1086;&#1085;&#1077;&#1094;\Kvasha-Oleg-Gimn-Sankt-Peterburga(muzofon.com)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Путешествие по Санкт-Петербургу</a:t>
            </a:r>
            <a:endParaRPr lang="ru-RU" dirty="0"/>
          </a:p>
        </p:txBody>
      </p:sp>
      <p:pic>
        <p:nvPicPr>
          <p:cNvPr id="7" name="Рисунок 6" descr="Спб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7534" r="7534"/>
          <a:stretch>
            <a:fillRect/>
          </a:stretch>
        </p:blipFill>
        <p:spPr>
          <a:xfrm>
            <a:off x="714375" y="1571625"/>
            <a:ext cx="8429625" cy="49291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Аничков мост</a:t>
            </a:r>
            <a:endParaRPr lang="ru-RU" dirty="0"/>
          </a:p>
        </p:txBody>
      </p:sp>
      <p:pic>
        <p:nvPicPr>
          <p:cNvPr id="3" name="Рисунок 2" descr="аничков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14554"/>
            <a:ext cx="4070681" cy="3480438"/>
          </a:xfrm>
          <a:prstGeom prst="rect">
            <a:avLst/>
          </a:prstGeom>
        </p:spPr>
      </p:pic>
      <p:pic>
        <p:nvPicPr>
          <p:cNvPr id="4" name="Рисунок 3" descr="аничков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53" y="2214554"/>
            <a:ext cx="4337065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Мост Ломоносова</a:t>
            </a:r>
            <a:endParaRPr lang="ru-RU" dirty="0"/>
          </a:p>
        </p:txBody>
      </p:sp>
      <p:pic>
        <p:nvPicPr>
          <p:cNvPr id="3" name="Рисунок 2" descr="ломонос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21497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Египетский мост со сфинксами</a:t>
            </a:r>
            <a:endParaRPr lang="ru-RU" dirty="0"/>
          </a:p>
        </p:txBody>
      </p:sp>
      <p:pic>
        <p:nvPicPr>
          <p:cNvPr id="3" name="Рисунок 2" descr="Сфинкс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71612"/>
            <a:ext cx="7858180" cy="4857752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Дворцовая площадь</a:t>
            </a:r>
            <a:br>
              <a:rPr lang="ru-RU" dirty="0" smtClean="0"/>
            </a:br>
            <a:r>
              <a:rPr lang="ru-RU" dirty="0" smtClean="0"/>
              <a:t>Гимн Г. Санкт-Петербург</a:t>
            </a:r>
            <a:endParaRPr lang="ru-RU" dirty="0"/>
          </a:p>
        </p:txBody>
      </p:sp>
      <p:pic>
        <p:nvPicPr>
          <p:cNvPr id="3" name="Рисунок 2" descr="дворцов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3" y="1395412"/>
            <a:ext cx="7605052" cy="4676794"/>
          </a:xfrm>
          <a:prstGeom prst="rect">
            <a:avLst/>
          </a:prstGeom>
        </p:spPr>
      </p:pic>
      <p:pic>
        <p:nvPicPr>
          <p:cNvPr id="4" name="Kvasha-Oleg-Gimn-Sankt-Peterburg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орцовый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1214422"/>
            <a:ext cx="8354898" cy="52149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Мост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Опоры моста</a:t>
            </a:r>
            <a:endParaRPr lang="ru-RU" dirty="0"/>
          </a:p>
        </p:txBody>
      </p:sp>
      <p:pic>
        <p:nvPicPr>
          <p:cNvPr id="3" name="Рисунок 2" descr="опо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357298"/>
            <a:ext cx="6715172" cy="550070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Пролеты моста</a:t>
            </a:r>
            <a:endParaRPr lang="ru-RU" dirty="0"/>
          </a:p>
        </p:txBody>
      </p:sp>
      <p:pic>
        <p:nvPicPr>
          <p:cNvPr id="3" name="Рисунок 2" descr="прол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357298"/>
            <a:ext cx="7358114" cy="52216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ш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4286248" cy="2643206"/>
          </a:xfrm>
          <a:prstGeom prst="rect">
            <a:avLst/>
          </a:prstGeom>
        </p:spPr>
      </p:pic>
      <p:pic>
        <p:nvPicPr>
          <p:cNvPr id="3" name="Рисунок 2" descr="омоносов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285860"/>
            <a:ext cx="3714744" cy="2571768"/>
          </a:xfrm>
          <a:prstGeom prst="rect">
            <a:avLst/>
          </a:prstGeom>
        </p:spPr>
      </p:pic>
      <p:pic>
        <p:nvPicPr>
          <p:cNvPr id="4" name="Рисунок 3" descr="реш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071942"/>
            <a:ext cx="4643437" cy="2786058"/>
          </a:xfrm>
          <a:prstGeom prst="rect">
            <a:avLst/>
          </a:prstGeom>
        </p:spPr>
      </p:pic>
      <p:pic>
        <p:nvPicPr>
          <p:cNvPr id="5" name="Рисунок 4" descr="реш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071942"/>
            <a:ext cx="3714744" cy="257174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Решетки моста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на выставку мостов</a:t>
            </a:r>
            <a:endParaRPr lang="ru-RU" dirty="0"/>
          </a:p>
        </p:txBody>
      </p:sp>
      <p:pic>
        <p:nvPicPr>
          <p:cNvPr id="3" name="Рисунок 2" descr="автоб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85874"/>
            <a:ext cx="6858048" cy="4714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48"/>
          </a:xfrm>
        </p:spPr>
        <p:txBody>
          <a:bodyPr/>
          <a:lstStyle/>
          <a:p>
            <a:r>
              <a:rPr lang="ru-RU" dirty="0" smtClean="0"/>
              <a:t>Фотовыставка</a:t>
            </a:r>
            <a:endParaRPr lang="ru-RU" dirty="0"/>
          </a:p>
        </p:txBody>
      </p:sp>
      <p:pic>
        <p:nvPicPr>
          <p:cNvPr id="4" name="Рисунок 3" descr="дворцо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126" y="4286256"/>
            <a:ext cx="4840874" cy="2571744"/>
          </a:xfrm>
          <a:prstGeom prst="rect">
            <a:avLst/>
          </a:prstGeom>
        </p:spPr>
      </p:pic>
      <p:pic>
        <p:nvPicPr>
          <p:cNvPr id="5" name="Рисунок 4" descr="дворцовый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285860"/>
            <a:ext cx="3071803" cy="3000396"/>
          </a:xfrm>
          <a:prstGeom prst="rect">
            <a:avLst/>
          </a:prstGeom>
        </p:spPr>
      </p:pic>
      <p:pic>
        <p:nvPicPr>
          <p:cNvPr id="6" name="Рисунок 5" descr="ломоносо1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255"/>
            <a:ext cx="4286248" cy="2571745"/>
          </a:xfrm>
          <a:prstGeom prst="rect">
            <a:avLst/>
          </a:prstGeom>
        </p:spPr>
      </p:pic>
      <p:pic>
        <p:nvPicPr>
          <p:cNvPr id="7" name="Рисунок 6" descr="Сфинкс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1546"/>
            <a:ext cx="2786049" cy="3214710"/>
          </a:xfrm>
          <a:prstGeom prst="rect">
            <a:avLst/>
          </a:prstGeom>
        </p:spPr>
      </p:pic>
      <p:pic>
        <p:nvPicPr>
          <p:cNvPr id="8" name="Рисунок 7" descr="аничков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786050" y="1142984"/>
            <a:ext cx="3286148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Банковский мост</a:t>
            </a:r>
            <a:endParaRPr lang="ru-RU" dirty="0"/>
          </a:p>
        </p:txBody>
      </p:sp>
      <p:pic>
        <p:nvPicPr>
          <p:cNvPr id="3" name="Рисунок 2" descr="банковский мо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85992"/>
            <a:ext cx="4143404" cy="3238500"/>
          </a:xfrm>
          <a:prstGeom prst="rect">
            <a:avLst/>
          </a:prstGeom>
        </p:spPr>
      </p:pic>
      <p:pic>
        <p:nvPicPr>
          <p:cNvPr id="4" name="Рисунок 3" descr="банковск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1" y="2285992"/>
            <a:ext cx="4191029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Дворцовый мост</a:t>
            </a:r>
            <a:endParaRPr lang="ru-RU" dirty="0"/>
          </a:p>
        </p:txBody>
      </p:sp>
      <p:pic>
        <p:nvPicPr>
          <p:cNvPr id="3" name="Рисунок 2" descr="ворцов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000504"/>
            <a:ext cx="6643734" cy="2643182"/>
          </a:xfrm>
          <a:prstGeom prst="rect">
            <a:avLst/>
          </a:prstGeom>
        </p:spPr>
      </p:pic>
      <p:pic>
        <p:nvPicPr>
          <p:cNvPr id="4" name="Рисунок 3" descr="дворцов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736"/>
            <a:ext cx="6643702" cy="242889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</TotalTime>
  <Words>29</Words>
  <PresentationFormat>Экран (4:3)</PresentationFormat>
  <Paragraphs>13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Путешествие по Санкт-Петербургу</vt:lpstr>
      <vt:lpstr>Мост</vt:lpstr>
      <vt:lpstr>Опоры моста</vt:lpstr>
      <vt:lpstr>Пролеты моста</vt:lpstr>
      <vt:lpstr>Решетки моста</vt:lpstr>
      <vt:lpstr>Экскурсия на выставку мостов</vt:lpstr>
      <vt:lpstr>Фотовыставка</vt:lpstr>
      <vt:lpstr>Банковский мост</vt:lpstr>
      <vt:lpstr>Дворцовый мост</vt:lpstr>
      <vt:lpstr>Аничков мост</vt:lpstr>
      <vt:lpstr>Мост Ломоносова</vt:lpstr>
      <vt:lpstr>Египетский мост со сфинксами</vt:lpstr>
      <vt:lpstr>Дворцовая площадь Гимн Г. Санкт-Петербург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Санкт-Петербургу</dc:title>
  <dc:creator>Сергей</dc:creator>
  <cp:lastModifiedBy>Сергей</cp:lastModifiedBy>
  <cp:revision>7</cp:revision>
  <dcterms:created xsi:type="dcterms:W3CDTF">2014-02-16T17:06:38Z</dcterms:created>
  <dcterms:modified xsi:type="dcterms:W3CDTF">2014-02-18T17:09:37Z</dcterms:modified>
</cp:coreProperties>
</file>