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2" r:id="rId3"/>
    <p:sldId id="261" r:id="rId4"/>
    <p:sldId id="266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3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1057-D157-4068-A954-4505AD8D9D34}" type="datetimeFigureOut">
              <a:rPr lang="ru-RU" smtClean="0"/>
              <a:pPr/>
              <a:t>20.06.2013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2032-A4FD-460A-9872-749DCCE8C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pull dir="r"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r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590800"/>
            <a:ext cx="47244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15068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ПЛАН ДЕЙСТВИЯ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6410178" cy="12954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АЛЕКСЕЕВА ТАТЬЯНА АЛЕКСАНДРОВНА  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ВОСПИТАТЕЛЬ МБДОУ ЦРР  ДЕТСКИЙ САД № 16 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«ЗОЛОТОЦ КЛЮЧИК» г КОЛЬЧУГИНО.</a:t>
            </a:r>
          </a:p>
          <a:p>
            <a:pPr algn="l"/>
            <a:endParaRPr lang="ru-RU" sz="2000" b="1" i="1" dirty="0" smtClean="0">
              <a:solidFill>
                <a:srgbClr val="002060"/>
              </a:solidFill>
            </a:endParaRPr>
          </a:p>
          <a:p>
            <a:pPr algn="l"/>
            <a:endParaRPr lang="ru-RU" sz="2000" b="1" i="1" dirty="0" smtClean="0">
              <a:solidFill>
                <a:srgbClr val="002060"/>
              </a:solidFill>
            </a:endParaRPr>
          </a:p>
          <a:p>
            <a:pPr algn="l"/>
            <a:endParaRPr lang="ru-RU" sz="2000" b="1" i="1" dirty="0" smtClean="0">
              <a:solidFill>
                <a:srgbClr val="002060"/>
              </a:solidFill>
            </a:endParaRPr>
          </a:p>
          <a:p>
            <a:pPr algn="l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7432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Образовательная область «Познание», «Коммуникация».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Проект «Путешествие в  сказочную страну»,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Подготовительная группа.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7620000" y="3810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ДАЛЬНИЕ ЦЕЛИ.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362200"/>
          </a:xfrm>
        </p:spPr>
        <p:txBody>
          <a:bodyPr/>
          <a:lstStyle/>
          <a:p>
            <a:r>
              <a:rPr lang="ru-RU" dirty="0" smtClean="0"/>
              <a:t>Формировать способности старших дошкольников к сочинению сказок.</a:t>
            </a:r>
          </a:p>
          <a:p>
            <a:r>
              <a:rPr lang="ru-RU" dirty="0" smtClean="0"/>
              <a:t>Воспитывать в детях патриотические и общечеловеческие чувства: любовь к Родине, уважение к взрослым, милосердие, порядочность на примере героев сказок.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3076575" cy="297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Солнце 12"/>
          <p:cNvSpPr/>
          <p:nvPr/>
        </p:nvSpPr>
        <p:spPr>
          <a:xfrm>
            <a:off x="457200" y="304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/>
          <p:cNvSpPr/>
          <p:nvPr/>
        </p:nvSpPr>
        <p:spPr>
          <a:xfrm>
            <a:off x="7543800" y="304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895600"/>
            <a:ext cx="4276725" cy="3421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БЛИЖНИЕ ЦЕЛИ.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457200" y="304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772400" y="44958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01000" cy="31242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Развивать творческие способности детей, предоставить возможность вхождение в образы героев сказок.</a:t>
            </a:r>
          </a:p>
          <a:p>
            <a:r>
              <a:rPr lang="ru-RU" dirty="0" smtClean="0"/>
              <a:t>Развивать память, воображение, речь детей с помощью художественного слова, умение выражать свои мысли словами.</a:t>
            </a:r>
          </a:p>
          <a:p>
            <a:r>
              <a:rPr lang="ru-RU" dirty="0" smtClean="0"/>
              <a:t>Воспитывать художественно – эстетический вкус.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3352800"/>
            <a:ext cx="4876800" cy="3255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ПЕДАГОГИЧЕСКИЕ МЕТОДЫ И ЗАДАЧИ.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7772400" y="3810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Занятия и беседы, чтение, презентации и слайдовые показы.</a:t>
            </a:r>
          </a:p>
          <a:p>
            <a:r>
              <a:rPr lang="ru-RU" dirty="0" smtClean="0"/>
              <a:t>Интегрированные занятия и музыкально –литературные композиции.</a:t>
            </a:r>
          </a:p>
          <a:p>
            <a:r>
              <a:rPr lang="ru-RU" dirty="0" smtClean="0"/>
              <a:t>Подвижные игры, сюжетно – ролевые игры, игры – драматизации.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64152" cy="3200400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условия для самостоятельной творческой деятельности.</a:t>
            </a:r>
          </a:p>
          <a:p>
            <a:r>
              <a:rPr lang="ru-RU" dirty="0" smtClean="0"/>
              <a:t>Погружение детей в сказку и дать  возможность глубоко осознать и почувствовать полученную информацию.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2895600"/>
            <a:ext cx="4101522" cy="3500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ТРУДНОСТИ И РЕШЕНИЯ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187952" cy="2743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Поиск изготовления пособий в интернете.</a:t>
            </a:r>
          </a:p>
          <a:p>
            <a:r>
              <a:rPr lang="ru-RU" dirty="0" smtClean="0"/>
              <a:t>Привлечь родителей воспитанников к созданию необходимых атрибутов.</a:t>
            </a:r>
          </a:p>
          <a:p>
            <a:r>
              <a:rPr lang="ru-RU" dirty="0" smtClean="0"/>
              <a:t>Уделять больше внимание к чтению сказок дома и в детском саду.</a:t>
            </a:r>
            <a:endParaRPr lang="ru-RU" dirty="0"/>
          </a:p>
        </p:txBody>
      </p:sp>
      <p:sp>
        <p:nvSpPr>
          <p:cNvPr id="6" name="Молния 5"/>
          <p:cNvSpPr/>
          <p:nvPr/>
        </p:nvSpPr>
        <p:spPr>
          <a:xfrm>
            <a:off x="457200" y="457200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7467600" y="4572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3657600" cy="2438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Недостаточность предметно –развивающей среды.</a:t>
            </a:r>
          </a:p>
          <a:p>
            <a:r>
              <a:rPr lang="ru-RU" dirty="0" smtClean="0"/>
              <a:t>Нехватка наглядных пособий и атрибутов.</a:t>
            </a:r>
          </a:p>
          <a:p>
            <a:r>
              <a:rPr lang="ru-RU" dirty="0" smtClean="0"/>
              <a:t>Дети плохо знают русские народные сказки.</a:t>
            </a:r>
            <a:endParaRPr lang="ru-RU" dirty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6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6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6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информационный лист для родителей.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7772400" y="2286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457200" y="52578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2895600"/>
            <a:ext cx="490220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2895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Почитайте детям русские народные сказки: </a:t>
            </a:r>
          </a:p>
          <a:p>
            <a:pPr>
              <a:buNone/>
            </a:pPr>
            <a:r>
              <a:rPr lang="ru-RU" dirty="0" smtClean="0"/>
              <a:t>«Царевна – лягушка», «Василиса Прекрасная», «В одном селе жил да был старик», «Вороватый мужик», «Горшок» «Гуси – лебеди» и др.</a:t>
            </a:r>
          </a:p>
          <a:p>
            <a:r>
              <a:rPr lang="ru-RU" dirty="0" smtClean="0"/>
              <a:t>Приглашаем всех родителей на театрализацию сказка.</a:t>
            </a:r>
          </a:p>
          <a:p>
            <a:r>
              <a:rPr lang="ru-RU" dirty="0" smtClean="0"/>
              <a:t>Консультация для родителей «Как часто мы читаем детям?»</a:t>
            </a:r>
          </a:p>
          <a:p>
            <a:r>
              <a:rPr lang="ru-RU" dirty="0" smtClean="0"/>
              <a:t>В помощь родителям «Как и из чего можно сделать атрибуты к сказкам.»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8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8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8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8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План – график.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609600" y="55626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7467600" y="4572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001000" cy="3905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590800"/>
                <a:gridCol w="266700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</a:tr>
              <a:tr h="493594">
                <a:tc>
                  <a:txBody>
                    <a:bodyPr/>
                    <a:lstStyle/>
                    <a:p>
                      <a:r>
                        <a:rPr lang="ru-RU" dirty="0" smtClean="0"/>
                        <a:t>Чтения авторских и народных сказок.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Заучивание</a:t>
                      </a:r>
                      <a:r>
                        <a:rPr lang="ru-RU" baseline="0" dirty="0" smtClean="0"/>
                        <a:t> отрывок из сказок.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своей авторской сказки.</a:t>
                      </a:r>
                      <a:endParaRPr lang="ru-RU" dirty="0"/>
                    </a:p>
                  </a:txBody>
                  <a:tcPr/>
                </a:tc>
              </a:tr>
              <a:tr h="705134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Слушание</a:t>
                      </a:r>
                      <a:r>
                        <a:rPr lang="ru-RU" baseline="0" dirty="0" smtClean="0"/>
                        <a:t> музыкальных спектаклей – сказок.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Просмотр мультфильмов.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Постановка,</a:t>
                      </a:r>
                      <a:r>
                        <a:rPr lang="ru-RU" baseline="0" dirty="0" smtClean="0"/>
                        <a:t> театрализация сказки.</a:t>
                      </a:r>
                      <a:endParaRPr lang="ru-RU" dirty="0"/>
                    </a:p>
                  </a:txBody>
                  <a:tcPr/>
                </a:tc>
              </a:tr>
              <a:tr h="387824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Пословицы</a:t>
                      </a:r>
                      <a:r>
                        <a:rPr lang="ru-RU" baseline="0" dirty="0" smtClean="0"/>
                        <a:t> и поговорки о труде в сказках.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Беседа</a:t>
                      </a:r>
                      <a:r>
                        <a:rPr lang="ru-RU" baseline="0" dirty="0" smtClean="0"/>
                        <a:t> «Чему учат нас сказки?»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Отгадывание загадок.</a:t>
                      </a:r>
                      <a:endParaRPr lang="ru-RU" dirty="0"/>
                    </a:p>
                  </a:txBody>
                  <a:tcPr/>
                </a:tc>
              </a:tr>
              <a:tr h="387824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Подбор </a:t>
                      </a:r>
                      <a:r>
                        <a:rPr lang="ru-RU" baseline="0" dirty="0" smtClean="0"/>
                        <a:t>книг, иллюстраций</a:t>
                      </a:r>
                      <a:r>
                        <a:rPr lang="ru-RU" dirty="0" smtClean="0"/>
                        <a:t> и материала  к занятиям. Познавательные</a:t>
                      </a:r>
                      <a:r>
                        <a:rPr lang="ru-RU" baseline="0" dirty="0" smtClean="0"/>
                        <a:t> занятия и презентации.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атрибутов, </a:t>
                      </a:r>
                      <a:r>
                        <a:rPr lang="ru-RU" baseline="0" dirty="0" smtClean="0"/>
                        <a:t> поделок и рисунков к сказкам.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Ролевые игры,</a:t>
                      </a:r>
                      <a:r>
                        <a:rPr lang="ru-RU" baseline="0" dirty="0" smtClean="0"/>
                        <a:t> игры драматизации, проигрывание сюжетов сказок.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76400" y="2286000"/>
            <a:ext cx="5505450" cy="40654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Ресурсы.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315200" cy="2133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Интернет. </a:t>
            </a:r>
          </a:p>
          <a:p>
            <a:r>
              <a:rPr lang="ru-RU" dirty="0" smtClean="0"/>
              <a:t>Художественная литература.</a:t>
            </a:r>
          </a:p>
          <a:p>
            <a:r>
              <a:rPr lang="ru-RU" dirty="0" smtClean="0"/>
              <a:t>Методическая литература.</a:t>
            </a:r>
          </a:p>
          <a:p>
            <a:r>
              <a:rPr lang="ru-RU" dirty="0" smtClean="0"/>
              <a:t>Текстовый и графический редактор, электронные таблицы.</a:t>
            </a: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>
            <a:off x="7543800" y="4572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>
            <a:off x="762000" y="54864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1752600"/>
            <a:ext cx="7837338" cy="92333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40"/>
                            </p:stCondLst>
                            <p:childTnLst>
                              <p:par>
                                <p:cTn id="2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1" build="p"/>
      <p:bldP spid="3" grpId="2" build="p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398</Words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ПЛАН ДЕЙСТВИЯ</vt:lpstr>
      <vt:lpstr>ДАЛЬНИЕ ЦЕЛИ.</vt:lpstr>
      <vt:lpstr>БЛИЖНИЕ ЦЕЛИ.</vt:lpstr>
      <vt:lpstr>ПЕДАГОГИЧЕСКИЕ МЕТОДЫ И ЗАДАЧИ.</vt:lpstr>
      <vt:lpstr>ТРУДНОСТИ И РЕШЕНИЯ.</vt:lpstr>
      <vt:lpstr> информационный лист для родителей.</vt:lpstr>
      <vt:lpstr>План – график.</vt:lpstr>
      <vt:lpstr>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Воспитанник недели</dc:title>
  <dc:creator>АЛЕКСЕЕВ</dc:creator>
  <cp:lastModifiedBy>АЛЕКСЕЕВ</cp:lastModifiedBy>
  <cp:revision>55</cp:revision>
  <dcterms:created xsi:type="dcterms:W3CDTF">2013-06-05T15:33:51Z</dcterms:created>
  <dcterms:modified xsi:type="dcterms:W3CDTF">2013-06-20T11:03:56Z</dcterms:modified>
</cp:coreProperties>
</file>